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27" r:id="rId1"/>
  </p:sldMasterIdLst>
  <p:notesMasterIdLst>
    <p:notesMasterId r:id="rId23"/>
  </p:notesMasterIdLst>
  <p:sldIdLst>
    <p:sldId id="256" r:id="rId2"/>
    <p:sldId id="257" r:id="rId3"/>
    <p:sldId id="262" r:id="rId4"/>
    <p:sldId id="260" r:id="rId5"/>
    <p:sldId id="261" r:id="rId6"/>
    <p:sldId id="266" r:id="rId7"/>
    <p:sldId id="265" r:id="rId8"/>
    <p:sldId id="263" r:id="rId9"/>
    <p:sldId id="267" r:id="rId10"/>
    <p:sldId id="264" r:id="rId11"/>
    <p:sldId id="268" r:id="rId12"/>
    <p:sldId id="269" r:id="rId13"/>
    <p:sldId id="270" r:id="rId14"/>
    <p:sldId id="273" r:id="rId15"/>
    <p:sldId id="272" r:id="rId16"/>
    <p:sldId id="274" r:id="rId17"/>
    <p:sldId id="275" r:id="rId18"/>
    <p:sldId id="277" r:id="rId19"/>
    <p:sldId id="276" r:id="rId20"/>
    <p:sldId id="278" r:id="rId21"/>
    <p:sldId id="259" r:id="rId22"/>
  </p:sldIdLst>
  <p:sldSz cx="12192000" cy="6858000"/>
  <p:notesSz cx="6858000" cy="9144000"/>
  <p:embeddedFontLst>
    <p:embeddedFont>
      <p:font typeface="Bodoni MT Black" panose="02070A03080606020203" pitchFamily="18" charset="0"/>
      <p:bold r:id="rId24"/>
      <p:boldItalic r:id="rId25"/>
    </p:embeddedFont>
    <p:embeddedFont>
      <p:font typeface="Lato Black" panose="020F0502020204030203" pitchFamily="34" charset="0"/>
      <p:bold r:id="rId26"/>
      <p:boldItalic r:id="rId27"/>
    </p:embeddedFont>
    <p:embeddedFont>
      <p:font typeface="Libre Baskerville" panose="02000000000000000000" pitchFamily="2" charset="0"/>
      <p:regular r:id="rId28"/>
      <p:bold r:id="rId29"/>
      <p:italic r:id="rId30"/>
    </p:embeddedFont>
    <p:embeddedFont>
      <p:font typeface="Rockwell" panose="02060603020205020403" pitchFamily="18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3BA3A-C02F-4523-81CE-80903EA5AD81}" v="451" dt="2025-10-04T13:18:48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Chavanke" userId="2631b63b23865f78" providerId="LiveId" clId="{C2614473-FAFF-4A63-BE36-71175AA60047}"/>
    <pc:docChg chg="undo redo custSel addSld delSld modSld sldOrd modMainMaster">
      <pc:chgData name="Vishal Chavanke" userId="2631b63b23865f78" providerId="LiveId" clId="{C2614473-FAFF-4A63-BE36-71175AA60047}" dt="2025-10-04T13:18:59.424" v="4255" actId="478"/>
      <pc:docMkLst>
        <pc:docMk/>
      </pc:docMkLst>
      <pc:sldChg chg="addSp delSp modSp mod modTransition">
        <pc:chgData name="Vishal Chavanke" userId="2631b63b23865f78" providerId="LiveId" clId="{C2614473-FAFF-4A63-BE36-71175AA60047}" dt="2025-10-04T05:23:17.112" v="4109" actId="20577"/>
        <pc:sldMkLst>
          <pc:docMk/>
          <pc:sldMk cId="0" sldId="256"/>
        </pc:sldMkLst>
        <pc:spChg chg="add mod">
          <ac:chgData name="Vishal Chavanke" userId="2631b63b23865f78" providerId="LiveId" clId="{C2614473-FAFF-4A63-BE36-71175AA60047}" dt="2025-10-04T05:23:17.112" v="4109" actId="20577"/>
          <ac:spMkLst>
            <pc:docMk/>
            <pc:sldMk cId="0" sldId="256"/>
            <ac:spMk id="3" creationId="{3E4B8D00-7AD7-6C52-9F30-9DDA5155884D}"/>
          </ac:spMkLst>
        </pc:spChg>
        <pc:spChg chg="mod">
          <ac:chgData name="Vishal Chavanke" userId="2631b63b23865f78" providerId="LiveId" clId="{C2614473-FAFF-4A63-BE36-71175AA60047}" dt="2025-10-03T11:12:16.164" v="3854" actId="1076"/>
          <ac:spMkLst>
            <pc:docMk/>
            <pc:sldMk cId="0" sldId="256"/>
            <ac:spMk id="99" creationId="{00000000-0000-0000-0000-000000000000}"/>
          </ac:spMkLst>
        </pc:spChg>
        <pc:picChg chg="mod ord">
          <ac:chgData name="Vishal Chavanke" userId="2631b63b23865f78" providerId="LiveId" clId="{C2614473-FAFF-4A63-BE36-71175AA60047}" dt="2025-10-03T14:56:55.073" v="3855" actId="1076"/>
          <ac:picMkLst>
            <pc:docMk/>
            <pc:sldMk cId="0" sldId="256"/>
            <ac:picMk id="98" creationId="{00000000-0000-0000-0000-000000000000}"/>
          </ac:picMkLst>
        </pc:picChg>
      </pc:sldChg>
      <pc:sldChg chg="addSp delSp modSp mod modTransition">
        <pc:chgData name="Vishal Chavanke" userId="2631b63b23865f78" providerId="LiveId" clId="{C2614473-FAFF-4A63-BE36-71175AA60047}" dt="2025-10-03T17:10:35.499" v="3879"/>
        <pc:sldMkLst>
          <pc:docMk/>
          <pc:sldMk cId="0" sldId="257"/>
        </pc:sldMkLst>
        <pc:spChg chg="mod">
          <ac:chgData name="Vishal Chavanke" userId="2631b63b23865f78" providerId="LiveId" clId="{C2614473-FAFF-4A63-BE36-71175AA60047}" dt="2025-10-01T10:52:26.723" v="306" actId="14100"/>
          <ac:spMkLst>
            <pc:docMk/>
            <pc:sldMk cId="0" sldId="257"/>
            <ac:spMk id="104" creationId="{00000000-0000-0000-0000-000000000000}"/>
          </ac:spMkLst>
        </pc:spChg>
        <pc:spChg chg="mod">
          <ac:chgData name="Vishal Chavanke" userId="2631b63b23865f78" providerId="LiveId" clId="{C2614473-FAFF-4A63-BE36-71175AA60047}" dt="2025-10-01T10:50:38.448" v="298" actId="1076"/>
          <ac:spMkLst>
            <pc:docMk/>
            <pc:sldMk cId="0" sldId="257"/>
            <ac:spMk id="105" creationId="{00000000-0000-0000-0000-000000000000}"/>
          </ac:spMkLst>
        </pc:spChg>
      </pc:sldChg>
      <pc:sldChg chg="modSp del mod modTransition">
        <pc:chgData name="Vishal Chavanke" userId="2631b63b23865f78" providerId="LiveId" clId="{C2614473-FAFF-4A63-BE36-71175AA60047}" dt="2025-10-04T05:11:20.522" v="4097" actId="2696"/>
        <pc:sldMkLst>
          <pc:docMk/>
          <pc:sldMk cId="0" sldId="258"/>
        </pc:sldMkLst>
      </pc:sldChg>
      <pc:sldChg chg="addSp delSp modSp mod modTransition modAnim">
        <pc:chgData name="Vishal Chavanke" userId="2631b63b23865f78" providerId="LiveId" clId="{C2614473-FAFF-4A63-BE36-71175AA60047}" dt="2025-10-04T05:11:43.243" v="4101" actId="1076"/>
        <pc:sldMkLst>
          <pc:docMk/>
          <pc:sldMk cId="0" sldId="259"/>
        </pc:sldMkLst>
        <pc:spChg chg="mod">
          <ac:chgData name="Vishal Chavanke" userId="2631b63b23865f78" providerId="LiveId" clId="{C2614473-FAFF-4A63-BE36-71175AA60047}" dt="2025-10-04T05:11:43.243" v="4101" actId="1076"/>
          <ac:spMkLst>
            <pc:docMk/>
            <pc:sldMk cId="0" sldId="259"/>
            <ac:spMk id="117" creationId="{00000000-0000-0000-0000-000000000000}"/>
          </ac:spMkLst>
        </pc:spChg>
        <pc:picChg chg="add del mod">
          <ac:chgData name="Vishal Chavanke" userId="2631b63b23865f78" providerId="LiveId" clId="{C2614473-FAFF-4A63-BE36-71175AA60047}" dt="2025-10-03T15:11:14.050" v="3865" actId="478"/>
          <ac:picMkLst>
            <pc:docMk/>
            <pc:sldMk cId="0" sldId="259"/>
            <ac:picMk id="2058" creationId="{7CE30D3F-2299-7BC9-C230-63DDFC507BD9}"/>
          </ac:picMkLst>
        </pc:picChg>
        <pc:picChg chg="add del mod">
          <ac:chgData name="Vishal Chavanke" userId="2631b63b23865f78" providerId="LiveId" clId="{C2614473-FAFF-4A63-BE36-71175AA60047}" dt="2025-10-03T15:11:11.980" v="3864" actId="478"/>
          <ac:picMkLst>
            <pc:docMk/>
            <pc:sldMk cId="0" sldId="259"/>
            <ac:picMk id="2060" creationId="{38961F9C-D14D-BF93-7B49-73A90A8E1FBC}"/>
          </ac:picMkLst>
        </pc:picChg>
      </pc:sldChg>
      <pc:sldChg chg="addSp modSp new mod modTransition modShow">
        <pc:chgData name="Vishal Chavanke" userId="2631b63b23865f78" providerId="LiveId" clId="{C2614473-FAFF-4A63-BE36-71175AA60047}" dt="2025-10-04T13:03:42.850" v="4253" actId="729"/>
        <pc:sldMkLst>
          <pc:docMk/>
          <pc:sldMk cId="2442994696" sldId="260"/>
        </pc:sldMkLst>
        <pc:spChg chg="add mod">
          <ac:chgData name="Vishal Chavanke" userId="2631b63b23865f78" providerId="LiveId" clId="{C2614473-FAFF-4A63-BE36-71175AA60047}" dt="2025-10-02T12:08:57.042" v="1828" actId="1076"/>
          <ac:spMkLst>
            <pc:docMk/>
            <pc:sldMk cId="2442994696" sldId="260"/>
            <ac:spMk id="2" creationId="{65FF9FA4-C3AC-B289-FF6D-E0007DD9BEDB}"/>
          </ac:spMkLst>
        </pc:spChg>
        <pc:spChg chg="add mod">
          <ac:chgData name="Vishal Chavanke" userId="2631b63b23865f78" providerId="LiveId" clId="{C2614473-FAFF-4A63-BE36-71175AA60047}" dt="2025-10-02T12:10:13.307" v="1838" actId="1076"/>
          <ac:spMkLst>
            <pc:docMk/>
            <pc:sldMk cId="2442994696" sldId="260"/>
            <ac:spMk id="3" creationId="{4028D034-AE58-F3FB-755F-D09E25A1525F}"/>
          </ac:spMkLst>
        </pc:spChg>
      </pc:sldChg>
      <pc:sldChg chg="addSp delSp modSp new mod modTransition setBg">
        <pc:chgData name="Vishal Chavanke" userId="2631b63b23865f78" providerId="LiveId" clId="{C2614473-FAFF-4A63-BE36-71175AA60047}" dt="2025-10-04T09:04:40.286" v="4250" actId="20577"/>
        <pc:sldMkLst>
          <pc:docMk/>
          <pc:sldMk cId="1722392907" sldId="261"/>
        </pc:sldMkLst>
        <pc:spChg chg="add mod">
          <ac:chgData name="Vishal Chavanke" userId="2631b63b23865f78" providerId="LiveId" clId="{C2614473-FAFF-4A63-BE36-71175AA60047}" dt="2025-10-03T14:57:42.823" v="3856" actId="1076"/>
          <ac:spMkLst>
            <pc:docMk/>
            <pc:sldMk cId="1722392907" sldId="261"/>
            <ac:spMk id="2" creationId="{2AF65C30-1656-A984-F526-E55E0B4049D1}"/>
          </ac:spMkLst>
        </pc:spChg>
        <pc:spChg chg="add del mod">
          <ac:chgData name="Vishal Chavanke" userId="2631b63b23865f78" providerId="LiveId" clId="{C2614473-FAFF-4A63-BE36-71175AA60047}" dt="2025-10-04T09:04:40.286" v="4250" actId="20577"/>
          <ac:spMkLst>
            <pc:docMk/>
            <pc:sldMk cId="1722392907" sldId="261"/>
            <ac:spMk id="3" creationId="{640F2E58-5272-5993-87E6-439E4841B9B3}"/>
          </ac:spMkLst>
        </pc:spChg>
        <pc:spChg chg="add mod">
          <ac:chgData name="Vishal Chavanke" userId="2631b63b23865f78" providerId="LiveId" clId="{C2614473-FAFF-4A63-BE36-71175AA60047}" dt="2025-10-03T14:58:15.619" v="3861" actId="1076"/>
          <ac:spMkLst>
            <pc:docMk/>
            <pc:sldMk cId="1722392907" sldId="261"/>
            <ac:spMk id="4" creationId="{BFCC4205-F8AF-D6B0-90CA-27E1C84B21B0}"/>
          </ac:spMkLst>
        </pc:spChg>
        <pc:spChg chg="add mod">
          <ac:chgData name="Vishal Chavanke" userId="2631b63b23865f78" providerId="LiveId" clId="{C2614473-FAFF-4A63-BE36-71175AA60047}" dt="2025-10-04T05:22:58.067" v="4105" actId="313"/>
          <ac:spMkLst>
            <pc:docMk/>
            <pc:sldMk cId="1722392907" sldId="261"/>
            <ac:spMk id="5" creationId="{ADAD89AC-85F9-659C-E80A-041BB6BCF524}"/>
          </ac:spMkLst>
        </pc:spChg>
      </pc:sldChg>
      <pc:sldChg chg="add del">
        <pc:chgData name="Vishal Chavanke" userId="2631b63b23865f78" providerId="LiveId" clId="{C2614473-FAFF-4A63-BE36-71175AA60047}" dt="2025-10-01T10:51:32.899" v="303" actId="2696"/>
        <pc:sldMkLst>
          <pc:docMk/>
          <pc:sldMk cId="1272770077" sldId="262"/>
        </pc:sldMkLst>
      </pc:sldChg>
      <pc:sldChg chg="addSp delSp modSp new mod modTransition modAnim">
        <pc:chgData name="Vishal Chavanke" userId="2631b63b23865f78" providerId="LiveId" clId="{C2614473-FAFF-4A63-BE36-71175AA60047}" dt="2025-10-04T04:19:10.966" v="4083" actId="20577"/>
        <pc:sldMkLst>
          <pc:docMk/>
          <pc:sldMk cId="1789707569" sldId="262"/>
        </pc:sldMkLst>
        <pc:spChg chg="add mod">
          <ac:chgData name="Vishal Chavanke" userId="2631b63b23865f78" providerId="LiveId" clId="{C2614473-FAFF-4A63-BE36-71175AA60047}" dt="2025-10-04T04:19:10.966" v="4083" actId="20577"/>
          <ac:spMkLst>
            <pc:docMk/>
            <pc:sldMk cId="1789707569" sldId="262"/>
            <ac:spMk id="2" creationId="{4324C0DE-0245-654B-C7BD-24A93F25F571}"/>
          </ac:spMkLst>
        </pc:spChg>
        <pc:spChg chg="add mod">
          <ac:chgData name="Vishal Chavanke" userId="2631b63b23865f78" providerId="LiveId" clId="{C2614473-FAFF-4A63-BE36-71175AA60047}" dt="2025-10-02T12:08:44.268" v="1827" actId="208"/>
          <ac:spMkLst>
            <pc:docMk/>
            <pc:sldMk cId="1789707569" sldId="262"/>
            <ac:spMk id="3" creationId="{CC7CF220-4C09-87D8-8531-C95962259D0B}"/>
          </ac:spMkLst>
        </pc:spChg>
        <pc:picChg chg="add del mod">
          <ac:chgData name="Vishal Chavanke" userId="2631b63b23865f78" providerId="LiveId" clId="{C2614473-FAFF-4A63-BE36-71175AA60047}" dt="2025-10-02T19:50:01.787" v="3554" actId="21"/>
          <ac:picMkLst>
            <pc:docMk/>
            <pc:sldMk cId="1789707569" sldId="262"/>
            <ac:picMk id="1026" creationId="{852E1816-B67B-182F-7F3B-970329AA8EE0}"/>
          </ac:picMkLst>
        </pc:picChg>
      </pc:sldChg>
      <pc:sldChg chg="addSp delSp modSp new mod modTransition modShow">
        <pc:chgData name="Vishal Chavanke" userId="2631b63b23865f78" providerId="LiveId" clId="{C2614473-FAFF-4A63-BE36-71175AA60047}" dt="2025-10-04T13:03:33.606" v="4252" actId="729"/>
        <pc:sldMkLst>
          <pc:docMk/>
          <pc:sldMk cId="1756087160" sldId="263"/>
        </pc:sldMkLst>
        <pc:spChg chg="add mod">
          <ac:chgData name="Vishal Chavanke" userId="2631b63b23865f78" providerId="LiveId" clId="{C2614473-FAFF-4A63-BE36-71175AA60047}" dt="2025-10-01T13:43:55.903" v="1040" actId="1076"/>
          <ac:spMkLst>
            <pc:docMk/>
            <pc:sldMk cId="1756087160" sldId="263"/>
            <ac:spMk id="3" creationId="{CCF27DE2-9FB7-40BF-2341-AA857EEB2880}"/>
          </ac:spMkLst>
        </pc:spChg>
        <pc:spChg chg="add del mod">
          <ac:chgData name="Vishal Chavanke" userId="2631b63b23865f78" providerId="LiveId" clId="{C2614473-FAFF-4A63-BE36-71175AA60047}" dt="2025-10-01T13:44:58.103" v="1049" actId="21"/>
          <ac:spMkLst>
            <pc:docMk/>
            <pc:sldMk cId="1756087160" sldId="263"/>
            <ac:spMk id="11" creationId="{828C6503-772A-B56D-4E3C-1E7B01657723}"/>
          </ac:spMkLst>
        </pc:spChg>
        <pc:spChg chg="add mod">
          <ac:chgData name="Vishal Chavanke" userId="2631b63b23865f78" providerId="LiveId" clId="{C2614473-FAFF-4A63-BE36-71175AA60047}" dt="2025-10-01T14:03:43.004" v="1247" actId="108"/>
          <ac:spMkLst>
            <pc:docMk/>
            <pc:sldMk cId="1756087160" sldId="263"/>
            <ac:spMk id="22" creationId="{57DC74EC-2F36-B0D5-BCE3-3A70D243B8E5}"/>
          </ac:spMkLst>
        </pc:spChg>
        <pc:spChg chg="add mod">
          <ac:chgData name="Vishal Chavanke" userId="2631b63b23865f78" providerId="LiveId" clId="{C2614473-FAFF-4A63-BE36-71175AA60047}" dt="2025-10-01T14:03:41.911" v="1246" actId="108"/>
          <ac:spMkLst>
            <pc:docMk/>
            <pc:sldMk cId="1756087160" sldId="263"/>
            <ac:spMk id="23" creationId="{7505BCC8-FFDC-9FF9-7A88-DE2EA05F1F96}"/>
          </ac:spMkLst>
        </pc:spChg>
        <pc:picChg chg="add mod">
          <ac:chgData name="Vishal Chavanke" userId="2631b63b23865f78" providerId="LiveId" clId="{C2614473-FAFF-4A63-BE36-71175AA60047}" dt="2025-10-01T13:51:26.271" v="1120" actId="1076"/>
          <ac:picMkLst>
            <pc:docMk/>
            <pc:sldMk cId="1756087160" sldId="263"/>
            <ac:picMk id="5" creationId="{4C026AAE-AFD0-DD44-951E-B0EC368D8D84}"/>
          </ac:picMkLst>
        </pc:picChg>
        <pc:picChg chg="add mod">
          <ac:chgData name="Vishal Chavanke" userId="2631b63b23865f78" providerId="LiveId" clId="{C2614473-FAFF-4A63-BE36-71175AA60047}" dt="2025-10-01T13:51:28.070" v="1121" actId="1076"/>
          <ac:picMkLst>
            <pc:docMk/>
            <pc:sldMk cId="1756087160" sldId="263"/>
            <ac:picMk id="10" creationId="{8008B41B-44F4-D92E-BBDA-C7763AC1491E}"/>
          </ac:picMkLst>
        </pc:picChg>
        <pc:picChg chg="add mod">
          <ac:chgData name="Vishal Chavanke" userId="2631b63b23865f78" providerId="LiveId" clId="{C2614473-FAFF-4A63-BE36-71175AA60047}" dt="2025-10-01T14:00:56.920" v="1222" actId="1076"/>
          <ac:picMkLst>
            <pc:docMk/>
            <pc:sldMk cId="1756087160" sldId="263"/>
            <ac:picMk id="19" creationId="{A7CB4724-EED9-E971-9E17-F812C60CBBEC}"/>
          </ac:picMkLst>
        </pc:picChg>
        <pc:picChg chg="add mod">
          <ac:chgData name="Vishal Chavanke" userId="2631b63b23865f78" providerId="LiveId" clId="{C2614473-FAFF-4A63-BE36-71175AA60047}" dt="2025-10-01T14:00:53.268" v="1221" actId="1076"/>
          <ac:picMkLst>
            <pc:docMk/>
            <pc:sldMk cId="1756087160" sldId="263"/>
            <ac:picMk id="21" creationId="{06FD1F6C-CC2A-12FF-AE79-004101525178}"/>
          </ac:picMkLst>
        </pc:picChg>
      </pc:sldChg>
      <pc:sldChg chg="addSp modSp new mod modTransition modShow">
        <pc:chgData name="Vishal Chavanke" userId="2631b63b23865f78" providerId="LiveId" clId="{C2614473-FAFF-4A63-BE36-71175AA60047}" dt="2025-10-04T13:03:28.570" v="4251" actId="729"/>
        <pc:sldMkLst>
          <pc:docMk/>
          <pc:sldMk cId="747787347" sldId="264"/>
        </pc:sldMkLst>
        <pc:spChg chg="add mod">
          <ac:chgData name="Vishal Chavanke" userId="2631b63b23865f78" providerId="LiveId" clId="{C2614473-FAFF-4A63-BE36-71175AA60047}" dt="2025-10-01T13:53:05.679" v="1157" actId="20577"/>
          <ac:spMkLst>
            <pc:docMk/>
            <pc:sldMk cId="747787347" sldId="264"/>
            <ac:spMk id="4" creationId="{EA3D4C6E-DE30-3B4A-E618-EFAC8E259DCD}"/>
          </ac:spMkLst>
        </pc:spChg>
        <pc:spChg chg="add mod">
          <ac:chgData name="Vishal Chavanke" userId="2631b63b23865f78" providerId="LiveId" clId="{C2614473-FAFF-4A63-BE36-71175AA60047}" dt="2025-10-01T13:58:15.563" v="1209" actId="1076"/>
          <ac:spMkLst>
            <pc:docMk/>
            <pc:sldMk cId="747787347" sldId="264"/>
            <ac:spMk id="10" creationId="{E99462DE-5257-CC10-EEE8-96B41409493B}"/>
          </ac:spMkLst>
        </pc:spChg>
        <pc:spChg chg="add mod">
          <ac:chgData name="Vishal Chavanke" userId="2631b63b23865f78" providerId="LiveId" clId="{C2614473-FAFF-4A63-BE36-71175AA60047}" dt="2025-10-01T14:04:45.861" v="1266" actId="14100"/>
          <ac:spMkLst>
            <pc:docMk/>
            <pc:sldMk cId="747787347" sldId="264"/>
            <ac:spMk id="15" creationId="{27A0BE0E-CF8F-97CD-3E4E-56D5D43120FD}"/>
          </ac:spMkLst>
        </pc:spChg>
        <pc:spChg chg="add mod">
          <ac:chgData name="Vishal Chavanke" userId="2631b63b23865f78" providerId="LiveId" clId="{C2614473-FAFF-4A63-BE36-71175AA60047}" dt="2025-10-01T14:04:33.853" v="1263" actId="1076"/>
          <ac:spMkLst>
            <pc:docMk/>
            <pc:sldMk cId="747787347" sldId="264"/>
            <ac:spMk id="16" creationId="{8B40A0F8-7E5E-FA07-3494-AF14FEB95757}"/>
          </ac:spMkLst>
        </pc:spChg>
        <pc:picChg chg="add mod">
          <ac:chgData name="Vishal Chavanke" userId="2631b63b23865f78" providerId="LiveId" clId="{C2614473-FAFF-4A63-BE36-71175AA60047}" dt="2025-10-01T13:58:06.699" v="1207" actId="1076"/>
          <ac:picMkLst>
            <pc:docMk/>
            <pc:sldMk cId="747787347" sldId="264"/>
            <ac:picMk id="3" creationId="{8A28769B-6CF9-3D47-752D-403574014644}"/>
          </ac:picMkLst>
        </pc:picChg>
        <pc:picChg chg="add mod">
          <ac:chgData name="Vishal Chavanke" userId="2631b63b23865f78" providerId="LiveId" clId="{C2614473-FAFF-4A63-BE36-71175AA60047}" dt="2025-10-01T13:58:10.086" v="1208" actId="1076"/>
          <ac:picMkLst>
            <pc:docMk/>
            <pc:sldMk cId="747787347" sldId="264"/>
            <ac:picMk id="6" creationId="{0265ECF2-C343-DC0B-F918-02A097F80A6D}"/>
          </ac:picMkLst>
        </pc:picChg>
        <pc:picChg chg="add mod">
          <ac:chgData name="Vishal Chavanke" userId="2631b63b23865f78" providerId="LiveId" clId="{C2614473-FAFF-4A63-BE36-71175AA60047}" dt="2025-10-01T13:57:54.302" v="1204" actId="1076"/>
          <ac:picMkLst>
            <pc:docMk/>
            <pc:sldMk cId="747787347" sldId="264"/>
            <ac:picMk id="12" creationId="{79EF55C2-4F3F-1C57-D055-76F9E324B174}"/>
          </ac:picMkLst>
        </pc:picChg>
        <pc:picChg chg="add mod">
          <ac:chgData name="Vishal Chavanke" userId="2631b63b23865f78" providerId="LiveId" clId="{C2614473-FAFF-4A63-BE36-71175AA60047}" dt="2025-10-01T13:57:26.981" v="1198" actId="1076"/>
          <ac:picMkLst>
            <pc:docMk/>
            <pc:sldMk cId="747787347" sldId="264"/>
            <ac:picMk id="14" creationId="{15E0140C-96AD-A986-046D-313699439F6B}"/>
          </ac:picMkLst>
        </pc:picChg>
      </pc:sldChg>
      <pc:sldChg chg="addSp modSp new mod ord modTransition modShow">
        <pc:chgData name="Vishal Chavanke" userId="2631b63b23865f78" providerId="LiveId" clId="{C2614473-FAFF-4A63-BE36-71175AA60047}" dt="2025-10-04T13:03:28.570" v="4251" actId="729"/>
        <pc:sldMkLst>
          <pc:docMk/>
          <pc:sldMk cId="3605248511" sldId="265"/>
        </pc:sldMkLst>
        <pc:spChg chg="add mod">
          <ac:chgData name="Vishal Chavanke" userId="2631b63b23865f78" providerId="LiveId" clId="{C2614473-FAFF-4A63-BE36-71175AA60047}" dt="2025-10-01T14:01:59.031" v="1237" actId="1076"/>
          <ac:spMkLst>
            <pc:docMk/>
            <pc:sldMk cId="3605248511" sldId="265"/>
            <ac:spMk id="6" creationId="{B6E89A40-C0A4-93E6-8A75-CE9056C68F94}"/>
          </ac:spMkLst>
        </pc:spChg>
        <pc:spChg chg="add mod">
          <ac:chgData name="Vishal Chavanke" userId="2631b63b23865f78" providerId="LiveId" clId="{C2614473-FAFF-4A63-BE36-71175AA60047}" dt="2025-10-01T13:39:07.030" v="1007" actId="1076"/>
          <ac:spMkLst>
            <pc:docMk/>
            <pc:sldMk cId="3605248511" sldId="265"/>
            <ac:spMk id="8" creationId="{F7EBC9F7-09CA-10B4-3C2A-9B7673E52509}"/>
          </ac:spMkLst>
        </pc:spChg>
        <pc:spChg chg="add mod">
          <ac:chgData name="Vishal Chavanke" userId="2631b63b23865f78" providerId="LiveId" clId="{C2614473-FAFF-4A63-BE36-71175AA60047}" dt="2025-10-03T17:12:19.747" v="3881" actId="208"/>
          <ac:spMkLst>
            <pc:docMk/>
            <pc:sldMk cId="3605248511" sldId="265"/>
            <ac:spMk id="11" creationId="{29A94B32-0937-F5D7-90FC-80DC5C700E3D}"/>
          </ac:spMkLst>
        </pc:spChg>
        <pc:spChg chg="add mod">
          <ac:chgData name="Vishal Chavanke" userId="2631b63b23865f78" providerId="LiveId" clId="{C2614473-FAFF-4A63-BE36-71175AA60047}" dt="2025-10-01T14:03:30.819" v="1244" actId="13822"/>
          <ac:spMkLst>
            <pc:docMk/>
            <pc:sldMk cId="3605248511" sldId="265"/>
            <ac:spMk id="12" creationId="{86ECCC7A-BADB-B937-0CA6-1A3F778AA420}"/>
          </ac:spMkLst>
        </pc:spChg>
        <pc:spChg chg="add mod">
          <ac:chgData name="Vishal Chavanke" userId="2631b63b23865f78" providerId="LiveId" clId="{C2614473-FAFF-4A63-BE36-71175AA60047}" dt="2025-10-01T14:03:39.325" v="1245" actId="108"/>
          <ac:spMkLst>
            <pc:docMk/>
            <pc:sldMk cId="3605248511" sldId="265"/>
            <ac:spMk id="13" creationId="{89A62B44-FD22-0077-18DD-70613BF596C3}"/>
          </ac:spMkLst>
        </pc:spChg>
        <pc:picChg chg="add mod">
          <ac:chgData name="Vishal Chavanke" userId="2631b63b23865f78" providerId="LiveId" clId="{C2614473-FAFF-4A63-BE36-71175AA60047}" dt="2025-10-01T14:01:41.220" v="1233" actId="1076"/>
          <ac:picMkLst>
            <pc:docMk/>
            <pc:sldMk cId="3605248511" sldId="265"/>
            <ac:picMk id="3" creationId="{F1A90191-E687-E56C-D293-14A19E8994E3}"/>
          </ac:picMkLst>
        </pc:picChg>
        <pc:picChg chg="add mod">
          <ac:chgData name="Vishal Chavanke" userId="2631b63b23865f78" providerId="LiveId" clId="{C2614473-FAFF-4A63-BE36-71175AA60047}" dt="2025-10-01T14:01:44.372" v="1234" actId="14100"/>
          <ac:picMkLst>
            <pc:docMk/>
            <pc:sldMk cId="3605248511" sldId="265"/>
            <ac:picMk id="5" creationId="{6561C30A-2BE5-2E50-D03D-086539D0F4B9}"/>
          </ac:picMkLst>
        </pc:picChg>
        <pc:picChg chg="add mod">
          <ac:chgData name="Vishal Chavanke" userId="2631b63b23865f78" providerId="LiveId" clId="{C2614473-FAFF-4A63-BE36-71175AA60047}" dt="2025-10-01T13:39:02.386" v="1006" actId="1076"/>
          <ac:picMkLst>
            <pc:docMk/>
            <pc:sldMk cId="3605248511" sldId="265"/>
            <ac:picMk id="7" creationId="{22965073-6CEA-53F4-376E-AA3A04D9450C}"/>
          </ac:picMkLst>
        </pc:picChg>
        <pc:picChg chg="add mod">
          <ac:chgData name="Vishal Chavanke" userId="2631b63b23865f78" providerId="LiveId" clId="{C2614473-FAFF-4A63-BE36-71175AA60047}" dt="2025-10-01T14:01:35.349" v="1231" actId="1076"/>
          <ac:picMkLst>
            <pc:docMk/>
            <pc:sldMk cId="3605248511" sldId="265"/>
            <ac:picMk id="10" creationId="{9E2A0F16-F84B-AD23-892F-73E1789C8DD3}"/>
          </ac:picMkLst>
        </pc:picChg>
      </pc:sldChg>
      <pc:sldChg chg="addSp modSp new mod ord modTransition">
        <pc:chgData name="Vishal Chavanke" userId="2631b63b23865f78" providerId="LiveId" clId="{C2614473-FAFF-4A63-BE36-71175AA60047}" dt="2025-10-03T17:12:06.207" v="3880" actId="1076"/>
        <pc:sldMkLst>
          <pc:docMk/>
          <pc:sldMk cId="1628568363" sldId="266"/>
        </pc:sldMkLst>
        <pc:spChg chg="add mod">
          <ac:chgData name="Vishal Chavanke" userId="2631b63b23865f78" providerId="LiveId" clId="{C2614473-FAFF-4A63-BE36-71175AA60047}" dt="2025-10-03T17:12:06.207" v="3880" actId="1076"/>
          <ac:spMkLst>
            <pc:docMk/>
            <pc:sldMk cId="1628568363" sldId="266"/>
            <ac:spMk id="2" creationId="{3475FCEF-6640-EEB2-E908-2B95DF3E030B}"/>
          </ac:spMkLst>
        </pc:spChg>
        <pc:picChg chg="add mod">
          <ac:chgData name="Vishal Chavanke" userId="2631b63b23865f78" providerId="LiveId" clId="{C2614473-FAFF-4A63-BE36-71175AA60047}" dt="2025-10-02T12:08:13.813" v="1824" actId="1076"/>
          <ac:picMkLst>
            <pc:docMk/>
            <pc:sldMk cId="1628568363" sldId="266"/>
            <ac:picMk id="1026" creationId="{C0993EF7-F2F1-3ED4-039F-86C9923210CF}"/>
          </ac:picMkLst>
        </pc:picChg>
      </pc:sldChg>
      <pc:sldChg chg="addSp delSp modSp new mod modTransition modAnim modShow">
        <pc:chgData name="Vishal Chavanke" userId="2631b63b23865f78" providerId="LiveId" clId="{C2614473-FAFF-4A63-BE36-71175AA60047}" dt="2025-10-04T13:03:33.606" v="4252" actId="729"/>
        <pc:sldMkLst>
          <pc:docMk/>
          <pc:sldMk cId="3739879569" sldId="267"/>
        </pc:sldMkLst>
        <pc:spChg chg="add mod">
          <ac:chgData name="Vishal Chavanke" userId="2631b63b23865f78" providerId="LiveId" clId="{C2614473-FAFF-4A63-BE36-71175AA60047}" dt="2025-10-03T16:56:19.391" v="3872" actId="1076"/>
          <ac:spMkLst>
            <pc:docMk/>
            <pc:sldMk cId="3739879569" sldId="267"/>
            <ac:spMk id="2" creationId="{C79A2F17-D54D-653F-DA4B-A0B1E0990751}"/>
          </ac:spMkLst>
        </pc:spChg>
        <pc:spChg chg="add mod">
          <ac:chgData name="Vishal Chavanke" userId="2631b63b23865f78" providerId="LiveId" clId="{C2614473-FAFF-4A63-BE36-71175AA60047}" dt="2025-10-01T13:46:47.335" v="1083" actId="1076"/>
          <ac:spMkLst>
            <pc:docMk/>
            <pc:sldMk cId="3739879569" sldId="267"/>
            <ac:spMk id="9" creationId="{A55212CD-AFFB-48BB-1E80-070D1ED92397}"/>
          </ac:spMkLst>
        </pc:spChg>
        <pc:spChg chg="add mod">
          <ac:chgData name="Vishal Chavanke" userId="2631b63b23865f78" providerId="LiveId" clId="{C2614473-FAFF-4A63-BE36-71175AA60047}" dt="2025-10-01T14:08:09.404" v="1275" actId="14100"/>
          <ac:spMkLst>
            <pc:docMk/>
            <pc:sldMk cId="3739879569" sldId="267"/>
            <ac:spMk id="14" creationId="{EBD43A8E-7D24-771E-8048-F17267338301}"/>
          </ac:spMkLst>
        </pc:spChg>
        <pc:spChg chg="add mod">
          <ac:chgData name="Vishal Chavanke" userId="2631b63b23865f78" providerId="LiveId" clId="{C2614473-FAFF-4A63-BE36-71175AA60047}" dt="2025-10-01T14:03:58.573" v="1250" actId="1076"/>
          <ac:spMkLst>
            <pc:docMk/>
            <pc:sldMk cId="3739879569" sldId="267"/>
            <ac:spMk id="15" creationId="{204097B2-2ADC-E909-95F1-8093AAA4136D}"/>
          </ac:spMkLst>
        </pc:spChg>
        <pc:picChg chg="add mod">
          <ac:chgData name="Vishal Chavanke" userId="2631b63b23865f78" providerId="LiveId" clId="{C2614473-FAFF-4A63-BE36-71175AA60047}" dt="2025-10-01T14:07:57.861" v="1271" actId="14100"/>
          <ac:picMkLst>
            <pc:docMk/>
            <pc:sldMk cId="3739879569" sldId="267"/>
            <ac:picMk id="4" creationId="{4BB8EE96-7661-F65C-849D-FC201F39F67D}"/>
          </ac:picMkLst>
        </pc:picChg>
        <pc:picChg chg="add mod">
          <ac:chgData name="Vishal Chavanke" userId="2631b63b23865f78" providerId="LiveId" clId="{C2614473-FAFF-4A63-BE36-71175AA60047}" dt="2025-10-03T16:56:19.080" v="3871" actId="1076"/>
          <ac:picMkLst>
            <pc:docMk/>
            <pc:sldMk cId="3739879569" sldId="267"/>
            <ac:picMk id="6" creationId="{3D3365E2-5C92-4C4D-2E15-555C28287A26}"/>
          </ac:picMkLst>
        </pc:picChg>
        <pc:picChg chg="add mod">
          <ac:chgData name="Vishal Chavanke" userId="2631b63b23865f78" providerId="LiveId" clId="{C2614473-FAFF-4A63-BE36-71175AA60047}" dt="2025-10-01T13:51:07.472" v="1116" actId="14100"/>
          <ac:picMkLst>
            <pc:docMk/>
            <pc:sldMk cId="3739879569" sldId="267"/>
            <ac:picMk id="11" creationId="{32D8B91A-A081-48D0-716F-DC1FC8CFEA6F}"/>
          </ac:picMkLst>
        </pc:picChg>
        <pc:picChg chg="add mod">
          <ac:chgData name="Vishal Chavanke" userId="2631b63b23865f78" providerId="LiveId" clId="{C2614473-FAFF-4A63-BE36-71175AA60047}" dt="2025-10-01T13:51:17.609" v="1119" actId="1076"/>
          <ac:picMkLst>
            <pc:docMk/>
            <pc:sldMk cId="3739879569" sldId="267"/>
            <ac:picMk id="13" creationId="{D4A7ACA6-E65D-2F5C-6406-70BBF1A0A127}"/>
          </ac:picMkLst>
        </pc:picChg>
      </pc:sldChg>
      <pc:sldChg chg="addSp delSp modSp new mod modTransition">
        <pc:chgData name="Vishal Chavanke" userId="2631b63b23865f78" providerId="LiveId" clId="{C2614473-FAFF-4A63-BE36-71175AA60047}" dt="2025-10-04T07:45:40.109" v="4229" actId="20577"/>
        <pc:sldMkLst>
          <pc:docMk/>
          <pc:sldMk cId="2836677958" sldId="268"/>
        </pc:sldMkLst>
        <pc:spChg chg="add mod">
          <ac:chgData name="Vishal Chavanke" userId="2631b63b23865f78" providerId="LiveId" clId="{C2614473-FAFF-4A63-BE36-71175AA60047}" dt="2025-10-02T14:49:19.237" v="2115" actId="1036"/>
          <ac:spMkLst>
            <pc:docMk/>
            <pc:sldMk cId="2836677958" sldId="268"/>
            <ac:spMk id="2" creationId="{77FCE3AF-7EE4-3363-43B1-C19C763E847C}"/>
          </ac:spMkLst>
        </pc:spChg>
        <pc:spChg chg="add mod">
          <ac:chgData name="Vishal Chavanke" userId="2631b63b23865f78" providerId="LiveId" clId="{C2614473-FAFF-4A63-BE36-71175AA60047}" dt="2025-10-04T07:45:40.109" v="4229" actId="20577"/>
          <ac:spMkLst>
            <pc:docMk/>
            <pc:sldMk cId="2836677958" sldId="268"/>
            <ac:spMk id="3" creationId="{B9E1DE48-391D-53E9-7F2B-FDBE284BF29B}"/>
          </ac:spMkLst>
        </pc:spChg>
        <pc:spChg chg="add mod">
          <ac:chgData name="Vishal Chavanke" userId="2631b63b23865f78" providerId="LiveId" clId="{C2614473-FAFF-4A63-BE36-71175AA60047}" dt="2025-10-04T07:45:36.560" v="4227" actId="20577"/>
          <ac:spMkLst>
            <pc:docMk/>
            <pc:sldMk cId="2836677958" sldId="268"/>
            <ac:spMk id="4" creationId="{B19E8DF2-5C9B-FF57-1871-552DE39AB510}"/>
          </ac:spMkLst>
        </pc:spChg>
        <pc:spChg chg="add mod">
          <ac:chgData name="Vishal Chavanke" userId="2631b63b23865f78" providerId="LiveId" clId="{C2614473-FAFF-4A63-BE36-71175AA60047}" dt="2025-10-03T17:30:00.905" v="3978" actId="20577"/>
          <ac:spMkLst>
            <pc:docMk/>
            <pc:sldMk cId="2836677958" sldId="268"/>
            <ac:spMk id="5" creationId="{7F4FC9A0-EEE6-A553-442B-C7DD3292C271}"/>
          </ac:spMkLst>
        </pc:spChg>
        <pc:spChg chg="add mod">
          <ac:chgData name="Vishal Chavanke" userId="2631b63b23865f78" providerId="LiveId" clId="{C2614473-FAFF-4A63-BE36-71175AA60047}" dt="2025-10-03T17:08:51.458" v="3873" actId="1076"/>
          <ac:spMkLst>
            <pc:docMk/>
            <pc:sldMk cId="2836677958" sldId="268"/>
            <ac:spMk id="13" creationId="{B2455D1E-0A7F-279B-40EE-7E4F77EAAEA6}"/>
          </ac:spMkLst>
        </pc:spChg>
        <pc:spChg chg="add mod">
          <ac:chgData name="Vishal Chavanke" userId="2631b63b23865f78" providerId="LiveId" clId="{C2614473-FAFF-4A63-BE36-71175AA60047}" dt="2025-10-02T14:37:42.168" v="1992" actId="1076"/>
          <ac:spMkLst>
            <pc:docMk/>
            <pc:sldMk cId="2836677958" sldId="268"/>
            <ac:spMk id="14" creationId="{6DD44453-2BBD-35A2-7C60-CCA4886454FF}"/>
          </ac:spMkLst>
        </pc:spChg>
        <pc:picChg chg="add mod">
          <ac:chgData name="Vishal Chavanke" userId="2631b63b23865f78" providerId="LiveId" clId="{C2614473-FAFF-4A63-BE36-71175AA60047}" dt="2025-10-04T06:08:29.328" v="4112" actId="1036"/>
          <ac:picMkLst>
            <pc:docMk/>
            <pc:sldMk cId="2836677958" sldId="268"/>
            <ac:picMk id="10" creationId="{2D29EF3A-88BD-5D0C-E3D5-16FD097CDBB9}"/>
          </ac:picMkLst>
        </pc:picChg>
        <pc:picChg chg="add mod">
          <ac:chgData name="Vishal Chavanke" userId="2631b63b23865f78" providerId="LiveId" clId="{C2614473-FAFF-4A63-BE36-71175AA60047}" dt="2025-10-02T14:36:33.889" v="1968" actId="1076"/>
          <ac:picMkLst>
            <pc:docMk/>
            <pc:sldMk cId="2836677958" sldId="268"/>
            <ac:picMk id="12" creationId="{74C71121-C581-BBFE-6E44-C4F136CA47C4}"/>
          </ac:picMkLst>
        </pc:picChg>
      </pc:sldChg>
      <pc:sldChg chg="addSp delSp modSp new mod modTransition">
        <pc:chgData name="Vishal Chavanke" userId="2631b63b23865f78" providerId="LiveId" clId="{C2614473-FAFF-4A63-BE36-71175AA60047}" dt="2025-10-04T07:45:29.505" v="4225" actId="20577"/>
        <pc:sldMkLst>
          <pc:docMk/>
          <pc:sldMk cId="252400194" sldId="269"/>
        </pc:sldMkLst>
        <pc:spChg chg="add mod">
          <ac:chgData name="Vishal Chavanke" userId="2631b63b23865f78" providerId="LiveId" clId="{C2614473-FAFF-4A63-BE36-71175AA60047}" dt="2025-10-02T14:53:19.587" v="2154" actId="1076"/>
          <ac:spMkLst>
            <pc:docMk/>
            <pc:sldMk cId="252400194" sldId="269"/>
            <ac:spMk id="3" creationId="{F3FA7016-2052-2820-5EE1-285338F1552E}"/>
          </ac:spMkLst>
        </pc:spChg>
        <pc:spChg chg="add mod">
          <ac:chgData name="Vishal Chavanke" userId="2631b63b23865f78" providerId="LiveId" clId="{C2614473-FAFF-4A63-BE36-71175AA60047}" dt="2025-10-02T15:02:40.713" v="2268" actId="1076"/>
          <ac:spMkLst>
            <pc:docMk/>
            <pc:sldMk cId="252400194" sldId="269"/>
            <ac:spMk id="4" creationId="{13F392FD-9444-4155-C613-1D46FE66C423}"/>
          </ac:spMkLst>
        </pc:spChg>
        <pc:spChg chg="add mod">
          <ac:chgData name="Vishal Chavanke" userId="2631b63b23865f78" providerId="LiveId" clId="{C2614473-FAFF-4A63-BE36-71175AA60047}" dt="2025-10-04T07:45:29.505" v="4225" actId="20577"/>
          <ac:spMkLst>
            <pc:docMk/>
            <pc:sldMk cId="252400194" sldId="269"/>
            <ac:spMk id="6" creationId="{5695A8F3-738E-0AB0-A344-160A1AB743D9}"/>
          </ac:spMkLst>
        </pc:spChg>
        <pc:spChg chg="add mod">
          <ac:chgData name="Vishal Chavanke" userId="2631b63b23865f78" providerId="LiveId" clId="{C2614473-FAFF-4A63-BE36-71175AA60047}" dt="2025-10-02T14:53:30.012" v="2157" actId="1076"/>
          <ac:spMkLst>
            <pc:docMk/>
            <pc:sldMk cId="252400194" sldId="269"/>
            <ac:spMk id="10" creationId="{C708634A-A1D4-419C-D7DD-1C670C3AD396}"/>
          </ac:spMkLst>
        </pc:spChg>
        <pc:spChg chg="add mod">
          <ac:chgData name="Vishal Chavanke" userId="2631b63b23865f78" providerId="LiveId" clId="{C2614473-FAFF-4A63-BE36-71175AA60047}" dt="2025-10-02T15:02:37.879" v="2267" actId="1076"/>
          <ac:spMkLst>
            <pc:docMk/>
            <pc:sldMk cId="252400194" sldId="269"/>
            <ac:spMk id="11" creationId="{4BC432BE-3878-6794-0635-F3D1B8F36A3D}"/>
          </ac:spMkLst>
        </pc:spChg>
        <pc:picChg chg="add mod">
          <ac:chgData name="Vishal Chavanke" userId="2631b63b23865f78" providerId="LiveId" clId="{C2614473-FAFF-4A63-BE36-71175AA60047}" dt="2025-10-02T14:53:23.583" v="2155" actId="1076"/>
          <ac:picMkLst>
            <pc:docMk/>
            <pc:sldMk cId="252400194" sldId="269"/>
            <ac:picMk id="7" creationId="{D1CD7320-211B-715C-CE20-AB1E53CACE76}"/>
          </ac:picMkLst>
        </pc:picChg>
        <pc:picChg chg="add mod">
          <ac:chgData name="Vishal Chavanke" userId="2631b63b23865f78" providerId="LiveId" clId="{C2614473-FAFF-4A63-BE36-71175AA60047}" dt="2025-10-03T17:35:39.325" v="3979" actId="1076"/>
          <ac:picMkLst>
            <pc:docMk/>
            <pc:sldMk cId="252400194" sldId="269"/>
            <ac:picMk id="9" creationId="{A5E0C7ED-5E56-D6D7-01F4-57E43A7BD4CF}"/>
          </ac:picMkLst>
        </pc:picChg>
      </pc:sldChg>
      <pc:sldChg chg="addSp delSp modSp new mod modTransition">
        <pc:chgData name="Vishal Chavanke" userId="2631b63b23865f78" providerId="LiveId" clId="{C2614473-FAFF-4A63-BE36-71175AA60047}" dt="2025-10-04T07:45:20.311" v="4223" actId="20577"/>
        <pc:sldMkLst>
          <pc:docMk/>
          <pc:sldMk cId="509352025" sldId="270"/>
        </pc:sldMkLst>
        <pc:spChg chg="add mod">
          <ac:chgData name="Vishal Chavanke" userId="2631b63b23865f78" providerId="LiveId" clId="{C2614473-FAFF-4A63-BE36-71175AA60047}" dt="2025-10-04T06:43:56.913" v="4153" actId="20577"/>
          <ac:spMkLst>
            <pc:docMk/>
            <pc:sldMk cId="509352025" sldId="270"/>
            <ac:spMk id="2" creationId="{63C3AEA4-DA4C-1615-E0EA-5B31E54182EA}"/>
          </ac:spMkLst>
        </pc:spChg>
        <pc:spChg chg="add mod">
          <ac:chgData name="Vishal Chavanke" userId="2631b63b23865f78" providerId="LiveId" clId="{C2614473-FAFF-4A63-BE36-71175AA60047}" dt="2025-10-02T15:03:35.516" v="2275" actId="404"/>
          <ac:spMkLst>
            <pc:docMk/>
            <pc:sldMk cId="509352025" sldId="270"/>
            <ac:spMk id="5" creationId="{7E1D8B78-35F0-B569-4EAF-984E6F51EFC7}"/>
          </ac:spMkLst>
        </pc:spChg>
        <pc:spChg chg="add mod">
          <ac:chgData name="Vishal Chavanke" userId="2631b63b23865f78" providerId="LiveId" clId="{C2614473-FAFF-4A63-BE36-71175AA60047}" dt="2025-10-04T07:45:20.311" v="4223" actId="20577"/>
          <ac:spMkLst>
            <pc:docMk/>
            <pc:sldMk cId="509352025" sldId="270"/>
            <ac:spMk id="7" creationId="{075852FE-F2C3-6F16-4D53-E12570E0CDC8}"/>
          </ac:spMkLst>
        </pc:spChg>
        <pc:spChg chg="add mod">
          <ac:chgData name="Vishal Chavanke" userId="2631b63b23865f78" providerId="LiveId" clId="{C2614473-FAFF-4A63-BE36-71175AA60047}" dt="2025-10-04T06:39:16.419" v="4114" actId="14100"/>
          <ac:spMkLst>
            <pc:docMk/>
            <pc:sldMk cId="509352025" sldId="270"/>
            <ac:spMk id="8" creationId="{4EF511E3-45BF-59C2-83A6-CD6CC7D2E300}"/>
          </ac:spMkLst>
        </pc:spChg>
        <pc:spChg chg="add mod">
          <ac:chgData name="Vishal Chavanke" userId="2631b63b23865f78" providerId="LiveId" clId="{C2614473-FAFF-4A63-BE36-71175AA60047}" dt="2025-10-02T14:51:43.080" v="2136" actId="1076"/>
          <ac:spMkLst>
            <pc:docMk/>
            <pc:sldMk cId="509352025" sldId="270"/>
            <ac:spMk id="9" creationId="{CC954C9D-140B-817F-950D-4A5C9AB315A5}"/>
          </ac:spMkLst>
        </pc:spChg>
        <pc:picChg chg="add mod">
          <ac:chgData name="Vishal Chavanke" userId="2631b63b23865f78" providerId="LiveId" clId="{C2614473-FAFF-4A63-BE36-71175AA60047}" dt="2025-10-02T14:53:54.911" v="2161" actId="1076"/>
          <ac:picMkLst>
            <pc:docMk/>
            <pc:sldMk cId="509352025" sldId="270"/>
            <ac:picMk id="11" creationId="{24747E6B-48A0-ED94-3E30-7272CEC00878}"/>
          </ac:picMkLst>
        </pc:picChg>
        <pc:picChg chg="add mod">
          <ac:chgData name="Vishal Chavanke" userId="2631b63b23865f78" providerId="LiveId" clId="{C2614473-FAFF-4A63-BE36-71175AA60047}" dt="2025-10-04T06:39:24.825" v="4116" actId="14100"/>
          <ac:picMkLst>
            <pc:docMk/>
            <pc:sldMk cId="509352025" sldId="270"/>
            <ac:picMk id="13" creationId="{7D2C019F-AA92-FE4E-BD37-F9FBE5B08173}"/>
          </ac:picMkLst>
        </pc:picChg>
      </pc:sldChg>
      <pc:sldChg chg="new del">
        <pc:chgData name="Vishal Chavanke" userId="2631b63b23865f78" providerId="LiveId" clId="{C2614473-FAFF-4A63-BE36-71175AA60047}" dt="2025-10-01T19:27:32.932" v="1560" actId="2696"/>
        <pc:sldMkLst>
          <pc:docMk/>
          <pc:sldMk cId="2535486781" sldId="271"/>
        </pc:sldMkLst>
      </pc:sldChg>
      <pc:sldChg chg="addSp delSp modSp new mod modTransition delAnim modAnim">
        <pc:chgData name="Vishal Chavanke" userId="2631b63b23865f78" providerId="LiveId" clId="{C2614473-FAFF-4A63-BE36-71175AA60047}" dt="2025-10-04T13:18:59.424" v="4255" actId="478"/>
        <pc:sldMkLst>
          <pc:docMk/>
          <pc:sldMk cId="527754133" sldId="272"/>
        </pc:sldMkLst>
        <pc:spChg chg="add mod">
          <ac:chgData name="Vishal Chavanke" userId="2631b63b23865f78" providerId="LiveId" clId="{C2614473-FAFF-4A63-BE36-71175AA60047}" dt="2025-10-02T14:57:21.326" v="2202" actId="404"/>
          <ac:spMkLst>
            <pc:docMk/>
            <pc:sldMk cId="527754133" sldId="272"/>
            <ac:spMk id="3" creationId="{70D186C3-629B-E5F5-F8BE-1B8741B93228}"/>
          </ac:spMkLst>
        </pc:spChg>
        <pc:spChg chg="add mod">
          <ac:chgData name="Vishal Chavanke" userId="2631b63b23865f78" providerId="LiveId" clId="{C2614473-FAFF-4A63-BE36-71175AA60047}" dt="2025-10-02T14:56:18.376" v="2191" actId="14100"/>
          <ac:spMkLst>
            <pc:docMk/>
            <pc:sldMk cId="527754133" sldId="272"/>
            <ac:spMk id="4" creationId="{1C615CD2-59AF-7046-74F4-0D7D3365CAC8}"/>
          </ac:spMkLst>
        </pc:spChg>
        <pc:spChg chg="add mod">
          <ac:chgData name="Vishal Chavanke" userId="2631b63b23865f78" providerId="LiveId" clId="{C2614473-FAFF-4A63-BE36-71175AA60047}" dt="2025-10-03T18:11:05.493" v="4010" actId="1076"/>
          <ac:spMkLst>
            <pc:docMk/>
            <pc:sldMk cId="527754133" sldId="272"/>
            <ac:spMk id="5" creationId="{1C548223-55EB-A4D4-81D1-02AD02677714}"/>
          </ac:spMkLst>
        </pc:spChg>
        <pc:spChg chg="add mod">
          <ac:chgData name="Vishal Chavanke" userId="2631b63b23865f78" providerId="LiveId" clId="{C2614473-FAFF-4A63-BE36-71175AA60047}" dt="2025-10-03T18:11:41.663" v="4015" actId="14100"/>
          <ac:spMkLst>
            <pc:docMk/>
            <pc:sldMk cId="527754133" sldId="272"/>
            <ac:spMk id="6" creationId="{2B1CC05A-55B4-BF41-DF54-371BAD8C5641}"/>
          </ac:spMkLst>
        </pc:spChg>
        <pc:spChg chg="add mod">
          <ac:chgData name="Vishal Chavanke" userId="2631b63b23865f78" providerId="LiveId" clId="{C2614473-FAFF-4A63-BE36-71175AA60047}" dt="2025-10-04T07:45:07.306" v="4219" actId="20577"/>
          <ac:spMkLst>
            <pc:docMk/>
            <pc:sldMk cId="527754133" sldId="272"/>
            <ac:spMk id="7" creationId="{579AEB46-41F4-55D5-4E19-5DE80C266408}"/>
          </ac:spMkLst>
        </pc:spChg>
        <pc:picChg chg="add del mod">
          <ac:chgData name="Vishal Chavanke" userId="2631b63b23865f78" providerId="LiveId" clId="{C2614473-FAFF-4A63-BE36-71175AA60047}" dt="2025-10-04T13:18:59.424" v="4255" actId="478"/>
          <ac:picMkLst>
            <pc:docMk/>
            <pc:sldMk cId="527754133" sldId="272"/>
            <ac:picMk id="2" creationId="{8833EC71-7895-CBE9-75D9-545C251AA997}"/>
          </ac:picMkLst>
        </pc:picChg>
        <pc:picChg chg="add mod">
          <ac:chgData name="Vishal Chavanke" userId="2631b63b23865f78" providerId="LiveId" clId="{C2614473-FAFF-4A63-BE36-71175AA60047}" dt="2025-10-02T14:55:52.274" v="2183" actId="1076"/>
          <ac:picMkLst>
            <pc:docMk/>
            <pc:sldMk cId="527754133" sldId="272"/>
            <ac:picMk id="12" creationId="{DC3B2707-BFF9-9753-4817-FE017C2C3E4D}"/>
          </ac:picMkLst>
        </pc:picChg>
        <pc:picChg chg="add mod">
          <ac:chgData name="Vishal Chavanke" userId="2631b63b23865f78" providerId="LiveId" clId="{C2614473-FAFF-4A63-BE36-71175AA60047}" dt="2025-10-02T14:56:04.632" v="2187" actId="1076"/>
          <ac:picMkLst>
            <pc:docMk/>
            <pc:sldMk cId="527754133" sldId="272"/>
            <ac:picMk id="14" creationId="{110A2BA6-7E02-FF42-C0DB-E95EB4B3AB37}"/>
          </ac:picMkLst>
        </pc:picChg>
      </pc:sldChg>
      <pc:sldChg chg="addSp delSp modSp add mod modTransition">
        <pc:chgData name="Vishal Chavanke" userId="2631b63b23865f78" providerId="LiveId" clId="{C2614473-FAFF-4A63-BE36-71175AA60047}" dt="2025-10-04T07:45:14.730" v="4221" actId="20577"/>
        <pc:sldMkLst>
          <pc:docMk/>
          <pc:sldMk cId="3921851655" sldId="273"/>
        </pc:sldMkLst>
        <pc:spChg chg="add mod">
          <ac:chgData name="Vishal Chavanke" userId="2631b63b23865f78" providerId="LiveId" clId="{C2614473-FAFF-4A63-BE36-71175AA60047}" dt="2025-10-04T06:46:30.218" v="4175" actId="20577"/>
          <ac:spMkLst>
            <pc:docMk/>
            <pc:sldMk cId="3921851655" sldId="273"/>
            <ac:spMk id="2" creationId="{8F9FD120-D669-25CA-B8EB-77ADF03448F2}"/>
          </ac:spMkLst>
        </pc:spChg>
        <pc:spChg chg="mod">
          <ac:chgData name="Vishal Chavanke" userId="2631b63b23865f78" providerId="LiveId" clId="{C2614473-FAFF-4A63-BE36-71175AA60047}" dt="2025-10-02T14:55:03.362" v="2173" actId="1076"/>
          <ac:spMkLst>
            <pc:docMk/>
            <pc:sldMk cId="3921851655" sldId="273"/>
            <ac:spMk id="5" creationId="{9A28C4FD-31C0-BD31-9873-0DEB2ED64FFF}"/>
          </ac:spMkLst>
        </pc:spChg>
        <pc:spChg chg="mod">
          <ac:chgData name="Vishal Chavanke" userId="2631b63b23865f78" providerId="LiveId" clId="{C2614473-FAFF-4A63-BE36-71175AA60047}" dt="2025-10-01T20:36:22.480" v="1751" actId="1076"/>
          <ac:spMkLst>
            <pc:docMk/>
            <pc:sldMk cId="3921851655" sldId="273"/>
            <ac:spMk id="8" creationId="{087D952E-5A9F-2CBC-09C6-3B6F46C9C4B5}"/>
          </ac:spMkLst>
        </pc:spChg>
        <pc:spChg chg="mod">
          <ac:chgData name="Vishal Chavanke" userId="2631b63b23865f78" providerId="LiveId" clId="{C2614473-FAFF-4A63-BE36-71175AA60047}" dt="2025-10-02T14:55:27.487" v="2177" actId="1076"/>
          <ac:spMkLst>
            <pc:docMk/>
            <pc:sldMk cId="3921851655" sldId="273"/>
            <ac:spMk id="9" creationId="{C55EE4D9-FB19-4F50-B0FF-AF3840F73D36}"/>
          </ac:spMkLst>
        </pc:spChg>
        <pc:spChg chg="add mod">
          <ac:chgData name="Vishal Chavanke" userId="2631b63b23865f78" providerId="LiveId" clId="{C2614473-FAFF-4A63-BE36-71175AA60047}" dt="2025-10-04T07:45:14.730" v="4221" actId="20577"/>
          <ac:spMkLst>
            <pc:docMk/>
            <pc:sldMk cId="3921851655" sldId="273"/>
            <ac:spMk id="10" creationId="{9B8E5B21-C3A3-ACE6-93A2-C928F564165C}"/>
          </ac:spMkLst>
        </pc:spChg>
        <pc:picChg chg="add mod">
          <ac:chgData name="Vishal Chavanke" userId="2631b63b23865f78" providerId="LiveId" clId="{C2614473-FAFF-4A63-BE36-71175AA60047}" dt="2025-10-02T14:54:59.773" v="2172" actId="1076"/>
          <ac:picMkLst>
            <pc:docMk/>
            <pc:sldMk cId="3921851655" sldId="273"/>
            <ac:picMk id="7" creationId="{52034AAA-363B-B56B-AD0A-A6B15E74341A}"/>
          </ac:picMkLst>
        </pc:picChg>
        <pc:picChg chg="add mod">
          <ac:chgData name="Vishal Chavanke" userId="2631b63b23865f78" providerId="LiveId" clId="{C2614473-FAFF-4A63-BE36-71175AA60047}" dt="2025-10-02T14:54:53.917" v="2171" actId="1076"/>
          <ac:picMkLst>
            <pc:docMk/>
            <pc:sldMk cId="3921851655" sldId="273"/>
            <ac:picMk id="12" creationId="{D9387B91-D5D3-F4F9-B3D7-1B18E77C2655}"/>
          </ac:picMkLst>
        </pc:picChg>
      </pc:sldChg>
      <pc:sldChg chg="addSp delSp modSp new mod modTransition">
        <pc:chgData name="Vishal Chavanke" userId="2631b63b23865f78" providerId="LiveId" clId="{C2614473-FAFF-4A63-BE36-71175AA60047}" dt="2025-10-04T07:45:02.271" v="4217" actId="20577"/>
        <pc:sldMkLst>
          <pc:docMk/>
          <pc:sldMk cId="2376171529" sldId="274"/>
        </pc:sldMkLst>
        <pc:spChg chg="add mod">
          <ac:chgData name="Vishal Chavanke" userId="2631b63b23865f78" providerId="LiveId" clId="{C2614473-FAFF-4A63-BE36-71175AA60047}" dt="2025-10-02T06:02:42.349" v="1792" actId="108"/>
          <ac:spMkLst>
            <pc:docMk/>
            <pc:sldMk cId="2376171529" sldId="274"/>
            <ac:spMk id="3" creationId="{6B4D786B-16C2-3CBC-1553-4E75A1EB7F98}"/>
          </ac:spMkLst>
        </pc:spChg>
        <pc:spChg chg="add mod">
          <ac:chgData name="Vishal Chavanke" userId="2631b63b23865f78" providerId="LiveId" clId="{C2614473-FAFF-4A63-BE36-71175AA60047}" dt="2025-10-02T14:59:23.767" v="2232" actId="1076"/>
          <ac:spMkLst>
            <pc:docMk/>
            <pc:sldMk cId="2376171529" sldId="274"/>
            <ac:spMk id="4" creationId="{68E15DED-0435-E8A4-91F2-62249ACA83F1}"/>
          </ac:spMkLst>
        </pc:spChg>
        <pc:spChg chg="add mod">
          <ac:chgData name="Vishal Chavanke" userId="2631b63b23865f78" providerId="LiveId" clId="{C2614473-FAFF-4A63-BE36-71175AA60047}" dt="2025-10-02T14:59:07.190" v="2230" actId="1076"/>
          <ac:spMkLst>
            <pc:docMk/>
            <pc:sldMk cId="2376171529" sldId="274"/>
            <ac:spMk id="5" creationId="{38C09152-80B3-70CD-B671-532813F54307}"/>
          </ac:spMkLst>
        </pc:spChg>
        <pc:spChg chg="add mod">
          <ac:chgData name="Vishal Chavanke" userId="2631b63b23865f78" providerId="LiveId" clId="{C2614473-FAFF-4A63-BE36-71175AA60047}" dt="2025-10-03T18:19:08.915" v="4063" actId="113"/>
          <ac:spMkLst>
            <pc:docMk/>
            <pc:sldMk cId="2376171529" sldId="274"/>
            <ac:spMk id="6" creationId="{15F09DA1-27F7-96E3-7473-32CFDA213B6E}"/>
          </ac:spMkLst>
        </pc:spChg>
        <pc:spChg chg="add mod">
          <ac:chgData name="Vishal Chavanke" userId="2631b63b23865f78" providerId="LiveId" clId="{C2614473-FAFF-4A63-BE36-71175AA60047}" dt="2025-10-04T07:45:02.271" v="4217" actId="20577"/>
          <ac:spMkLst>
            <pc:docMk/>
            <pc:sldMk cId="2376171529" sldId="274"/>
            <ac:spMk id="7" creationId="{AF872622-276D-A67D-F46B-F729AB0573E6}"/>
          </ac:spMkLst>
        </pc:spChg>
        <pc:picChg chg="add mod">
          <ac:chgData name="Vishal Chavanke" userId="2631b63b23865f78" providerId="LiveId" clId="{C2614473-FAFF-4A63-BE36-71175AA60047}" dt="2025-10-02T14:57:31.468" v="2203" actId="1076"/>
          <ac:picMkLst>
            <pc:docMk/>
            <pc:sldMk cId="2376171529" sldId="274"/>
            <ac:picMk id="9" creationId="{2B2C02CF-B0A8-80E7-9B76-4A213E4FA527}"/>
          </ac:picMkLst>
        </pc:picChg>
        <pc:picChg chg="add mod">
          <ac:chgData name="Vishal Chavanke" userId="2631b63b23865f78" providerId="LiveId" clId="{C2614473-FAFF-4A63-BE36-71175AA60047}" dt="2025-10-02T14:58:36.896" v="2224" actId="1076"/>
          <ac:picMkLst>
            <pc:docMk/>
            <pc:sldMk cId="2376171529" sldId="274"/>
            <ac:picMk id="11" creationId="{2262DCB5-FCB6-EE6F-0CE6-ECF91FBD67C7}"/>
          </ac:picMkLst>
        </pc:picChg>
      </pc:sldChg>
      <pc:sldChg chg="addSp delSp modSp new mod modTransition">
        <pc:chgData name="Vishal Chavanke" userId="2631b63b23865f78" providerId="LiveId" clId="{C2614473-FAFF-4A63-BE36-71175AA60047}" dt="2025-10-04T07:44:54.087" v="4215" actId="1035"/>
        <pc:sldMkLst>
          <pc:docMk/>
          <pc:sldMk cId="1824085459" sldId="275"/>
        </pc:sldMkLst>
        <pc:spChg chg="add mod">
          <ac:chgData name="Vishal Chavanke" userId="2631b63b23865f78" providerId="LiveId" clId="{C2614473-FAFF-4A63-BE36-71175AA60047}" dt="2025-10-02T15:00:46.577" v="2249" actId="1076"/>
          <ac:spMkLst>
            <pc:docMk/>
            <pc:sldMk cId="1824085459" sldId="275"/>
            <ac:spMk id="3" creationId="{630FDB1C-C6DD-3563-771B-21013D1D01D9}"/>
          </ac:spMkLst>
        </pc:spChg>
        <pc:spChg chg="add mod">
          <ac:chgData name="Vishal Chavanke" userId="2631b63b23865f78" providerId="LiveId" clId="{C2614473-FAFF-4A63-BE36-71175AA60047}" dt="2025-10-02T15:01:15.723" v="2256" actId="14100"/>
          <ac:spMkLst>
            <pc:docMk/>
            <pc:sldMk cId="1824085459" sldId="275"/>
            <ac:spMk id="4" creationId="{4D8BE8B7-0967-2629-7252-55733930C9E4}"/>
          </ac:spMkLst>
        </pc:spChg>
        <pc:spChg chg="add mod">
          <ac:chgData name="Vishal Chavanke" userId="2631b63b23865f78" providerId="LiveId" clId="{C2614473-FAFF-4A63-BE36-71175AA60047}" dt="2025-10-04T07:44:54.087" v="4215" actId="1035"/>
          <ac:spMkLst>
            <pc:docMk/>
            <pc:sldMk cId="1824085459" sldId="275"/>
            <ac:spMk id="5" creationId="{3C4AE409-9D25-47E1-911F-0BB9168E33DA}"/>
          </ac:spMkLst>
        </pc:spChg>
        <pc:spChg chg="add mod">
          <ac:chgData name="Vishal Chavanke" userId="2631b63b23865f78" providerId="LiveId" clId="{C2614473-FAFF-4A63-BE36-71175AA60047}" dt="2025-10-03T18:22:32.563" v="4078" actId="14100"/>
          <ac:spMkLst>
            <pc:docMk/>
            <pc:sldMk cId="1824085459" sldId="275"/>
            <ac:spMk id="11" creationId="{BE4369A6-BD30-B928-CF75-3DDE3B9CE2FA}"/>
          </ac:spMkLst>
        </pc:spChg>
        <pc:spChg chg="add mod">
          <ac:chgData name="Vishal Chavanke" userId="2631b63b23865f78" providerId="LiveId" clId="{C2614473-FAFF-4A63-BE36-71175AA60047}" dt="2025-10-04T07:44:52.065" v="4214" actId="20577"/>
          <ac:spMkLst>
            <pc:docMk/>
            <pc:sldMk cId="1824085459" sldId="275"/>
            <ac:spMk id="14" creationId="{8C654FEA-CA12-1EE6-2E74-716568BD27A8}"/>
          </ac:spMkLst>
        </pc:spChg>
        <pc:picChg chg="add mod">
          <ac:chgData name="Vishal Chavanke" userId="2631b63b23865f78" providerId="LiveId" clId="{C2614473-FAFF-4A63-BE36-71175AA60047}" dt="2025-10-02T15:00:58.835" v="2253" actId="14100"/>
          <ac:picMkLst>
            <pc:docMk/>
            <pc:sldMk cId="1824085459" sldId="275"/>
            <ac:picMk id="9" creationId="{60D2BC0E-4777-A529-9C23-7E4034D7DAA1}"/>
          </ac:picMkLst>
        </pc:picChg>
        <pc:picChg chg="add mod">
          <ac:chgData name="Vishal Chavanke" userId="2631b63b23865f78" providerId="LiveId" clId="{C2614473-FAFF-4A63-BE36-71175AA60047}" dt="2025-10-03T18:19:59.499" v="4070" actId="1076"/>
          <ac:picMkLst>
            <pc:docMk/>
            <pc:sldMk cId="1824085459" sldId="275"/>
            <ac:picMk id="13" creationId="{DC4989E6-57BC-A5FE-1AC1-985655E26C1F}"/>
          </ac:picMkLst>
        </pc:picChg>
      </pc:sldChg>
      <pc:sldChg chg="addSp delSp modSp new mod ord modTransition">
        <pc:chgData name="Vishal Chavanke" userId="2631b63b23865f78" providerId="LiveId" clId="{C2614473-FAFF-4A63-BE36-71175AA60047}" dt="2025-10-04T07:44:34.837" v="4210" actId="20577"/>
        <pc:sldMkLst>
          <pc:docMk/>
          <pc:sldMk cId="902883626" sldId="276"/>
        </pc:sldMkLst>
        <pc:spChg chg="add mod">
          <ac:chgData name="Vishal Chavanke" userId="2631b63b23865f78" providerId="LiveId" clId="{C2614473-FAFF-4A63-BE36-71175AA60047}" dt="2025-10-04T07:44:34.837" v="4210" actId="20577"/>
          <ac:spMkLst>
            <pc:docMk/>
            <pc:sldMk cId="902883626" sldId="276"/>
            <ac:spMk id="2" creationId="{B7E7AC86-EDC8-AAD8-EDF2-4FFC2AFCACBC}"/>
          </ac:spMkLst>
        </pc:spChg>
        <pc:spChg chg="add mod">
          <ac:chgData name="Vishal Chavanke" userId="2631b63b23865f78" providerId="LiveId" clId="{C2614473-FAFF-4A63-BE36-71175AA60047}" dt="2025-10-04T07:41:37.153" v="4199" actId="20577"/>
          <ac:spMkLst>
            <pc:docMk/>
            <pc:sldMk cId="902883626" sldId="276"/>
            <ac:spMk id="3" creationId="{84D33879-12FD-E6E0-892C-95DA1CA93683}"/>
          </ac:spMkLst>
        </pc:spChg>
        <pc:spChg chg="add del">
          <ac:chgData name="Vishal Chavanke" userId="2631b63b23865f78" providerId="LiveId" clId="{C2614473-FAFF-4A63-BE36-71175AA60047}" dt="2025-10-03T04:43:50.125" v="3736" actId="22"/>
          <ac:spMkLst>
            <pc:docMk/>
            <pc:sldMk cId="902883626" sldId="276"/>
            <ac:spMk id="5" creationId="{3FEB9C2D-BE99-563A-EAAE-EB1589667C6E}"/>
          </ac:spMkLst>
        </pc:spChg>
      </pc:sldChg>
      <pc:sldChg chg="addSp modSp new mod modTransition">
        <pc:chgData name="Vishal Chavanke" userId="2631b63b23865f78" providerId="LiveId" clId="{C2614473-FAFF-4A63-BE36-71175AA60047}" dt="2025-10-04T07:44:25.038" v="4206" actId="20577"/>
        <pc:sldMkLst>
          <pc:docMk/>
          <pc:sldMk cId="2654720046" sldId="277"/>
        </pc:sldMkLst>
        <pc:spChg chg="add mod">
          <ac:chgData name="Vishal Chavanke" userId="2631b63b23865f78" providerId="LiveId" clId="{C2614473-FAFF-4A63-BE36-71175AA60047}" dt="2025-10-04T07:44:25.038" v="4206" actId="20577"/>
          <ac:spMkLst>
            <pc:docMk/>
            <pc:sldMk cId="2654720046" sldId="277"/>
            <ac:spMk id="2" creationId="{0132BF4D-4BA9-B1F2-6437-AAFA3DADB20E}"/>
          </ac:spMkLst>
        </pc:spChg>
        <pc:spChg chg="add mod">
          <ac:chgData name="Vishal Chavanke" userId="2631b63b23865f78" providerId="LiveId" clId="{C2614473-FAFF-4A63-BE36-71175AA60047}" dt="2025-10-04T07:42:06.837" v="4201" actId="1076"/>
          <ac:spMkLst>
            <pc:docMk/>
            <pc:sldMk cId="2654720046" sldId="277"/>
            <ac:spMk id="3" creationId="{59DBA17B-4867-3D52-CEF0-7A2408F9B070}"/>
          </ac:spMkLst>
        </pc:spChg>
      </pc:sldChg>
      <pc:sldChg chg="addSp delSp modSp new mod modTransition">
        <pc:chgData name="Vishal Chavanke" userId="2631b63b23865f78" providerId="LiveId" clId="{C2614473-FAFF-4A63-BE36-71175AA60047}" dt="2025-10-04T07:44:43.182" v="4212" actId="20577"/>
        <pc:sldMkLst>
          <pc:docMk/>
          <pc:sldMk cId="2421736758" sldId="278"/>
        </pc:sldMkLst>
        <pc:spChg chg="add">
          <ac:chgData name="Vishal Chavanke" userId="2631b63b23865f78" providerId="LiveId" clId="{C2614473-FAFF-4A63-BE36-71175AA60047}" dt="2025-10-03T04:43:28.604" v="3732"/>
          <ac:spMkLst>
            <pc:docMk/>
            <pc:sldMk cId="2421736758" sldId="278"/>
            <ac:spMk id="2" creationId="{D395A6A3-58A5-DE80-4061-E994B47614B0}"/>
          </ac:spMkLst>
        </pc:spChg>
        <pc:spChg chg="add mod">
          <ac:chgData name="Vishal Chavanke" userId="2631b63b23865f78" providerId="LiveId" clId="{C2614473-FAFF-4A63-BE36-71175AA60047}" dt="2025-10-04T07:44:43.182" v="4212" actId="20577"/>
          <ac:spMkLst>
            <pc:docMk/>
            <pc:sldMk cId="2421736758" sldId="278"/>
            <ac:spMk id="3" creationId="{E4B57BFD-DC7E-9503-A165-AFC5B4DFB054}"/>
          </ac:spMkLst>
        </pc:spChg>
        <pc:spChg chg="add mod">
          <ac:chgData name="Vishal Chavanke" userId="2631b63b23865f78" providerId="LiveId" clId="{C2614473-FAFF-4A63-BE36-71175AA60047}" dt="2025-10-03T15:14:13.685" v="3866" actId="1076"/>
          <ac:spMkLst>
            <pc:docMk/>
            <pc:sldMk cId="2421736758" sldId="278"/>
            <ac:spMk id="4" creationId="{A3410B15-F46F-88E7-35AE-AA0BCA6DAA37}"/>
          </ac:spMkLst>
        </pc:spChg>
      </pc:sldChg>
      <pc:sldMasterChg chg="modTransition modSldLayout">
        <pc:chgData name="Vishal Chavanke" userId="2631b63b23865f78" providerId="LiveId" clId="{C2614473-FAFF-4A63-BE36-71175AA60047}" dt="2025-10-03T17:10:35.499" v="3879"/>
        <pc:sldMasterMkLst>
          <pc:docMk/>
          <pc:sldMasterMk cId="2168611795" sldId="2147483927"/>
        </pc:sldMasterMkLst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792033842" sldId="2147483928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612861920" sldId="2147483929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3043617227" sldId="2147483930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3141075201" sldId="2147483931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1097485271" sldId="2147483932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3474947091" sldId="2147483933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3447795773" sldId="2147483934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4231050477" sldId="2147483935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4275613267" sldId="2147483936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3828265975" sldId="2147483937"/>
          </pc:sldLayoutMkLst>
        </pc:sldLayoutChg>
        <pc:sldLayoutChg chg="modTransition">
          <pc:chgData name="Vishal Chavanke" userId="2631b63b23865f78" providerId="LiveId" clId="{C2614473-FAFF-4A63-BE36-71175AA60047}" dt="2025-10-03T17:10:35.499" v="3879"/>
          <pc:sldLayoutMkLst>
            <pc:docMk/>
            <pc:sldMasterMk cId="2168611795" sldId="2147483927"/>
            <pc:sldLayoutMk cId="1029781185" sldId="214748393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I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1081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I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138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03384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8265975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9781185"/>
      </p:ext>
    </p:extLst>
  </p:cSld>
  <p:clrMapOvr>
    <a:masterClrMapping/>
  </p:clrMapOvr>
  <p:transition spd="slow">
    <p:wip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861920"/>
      </p:ext>
    </p:extLst>
  </p:cSld>
  <p:clrMapOvr>
    <a:masterClrMapping/>
  </p:clrMapOvr>
  <p:transition spd="slow">
    <p:wip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361722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1075201"/>
      </p:ext>
    </p:extLst>
  </p:cSld>
  <p:clrMapOvr>
    <a:masterClrMapping/>
  </p:clrMapOvr>
  <p:transition spd="slow">
    <p:wip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7485271"/>
      </p:ext>
    </p:extLst>
  </p:cSld>
  <p:clrMapOvr>
    <a:masterClrMapping/>
  </p:clrMapOvr>
  <p:transition spd="slow">
    <p:wip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494709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779577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1050477"/>
      </p:ext>
    </p:extLst>
  </p:cSld>
  <p:clrMapOvr>
    <a:masterClrMapping/>
  </p:clrMapOvr>
  <p:transition spd="slow">
    <p:wip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613267"/>
      </p:ext>
    </p:extLst>
  </p:cSld>
  <p:clrMapOvr>
    <a:masterClrMapping/>
  </p:clrMapOvr>
  <p:transition spd="slow">
    <p:wip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611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ishal-chavanke-b9683926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vishal0425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0"/>
            <a:ext cx="1219081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5" y="3562404"/>
            <a:ext cx="7246189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br>
              <a:rPr lang="en-IN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 dirty="0">
                <a:solidFill>
                  <a:schemeClr val="bg1"/>
                </a:solidFill>
              </a:rPr>
              <a:t>E-Commerce Retail Insights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B8D00-7AD7-6C52-9F30-9DDA5155884D}"/>
              </a:ext>
            </a:extLst>
          </p:cNvPr>
          <p:cNvSpPr txBox="1"/>
          <p:nvPr/>
        </p:nvSpPr>
        <p:spPr>
          <a:xfrm>
            <a:off x="8111010" y="5749158"/>
            <a:ext cx="280983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By:- Vishal Chavanke</a:t>
            </a:r>
            <a:endParaRPr lang="en-IN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A28769B-6CF9-3D47-752D-40357401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" y="862298"/>
            <a:ext cx="3788454" cy="1757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D4C6E-DE30-3B4A-E618-EFAC8E259DCD}"/>
              </a:ext>
            </a:extLst>
          </p:cNvPr>
          <p:cNvSpPr txBox="1"/>
          <p:nvPr/>
        </p:nvSpPr>
        <p:spPr>
          <a:xfrm>
            <a:off x="325821" y="348865"/>
            <a:ext cx="261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Order_reviews</a:t>
            </a:r>
            <a:r>
              <a:rPr lang="en-IN" b="1" dirty="0"/>
              <a:t>:-</a:t>
            </a:r>
          </a:p>
        </p:txBody>
      </p:sp>
      <p:pic>
        <p:nvPicPr>
          <p:cNvPr id="6" name="Picture 5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0265ECF2-C343-DC0B-F918-02A097F8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6" y="4154237"/>
            <a:ext cx="3608089" cy="2354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462DE-5257-CC10-EEE8-96B41409493B}"/>
              </a:ext>
            </a:extLst>
          </p:cNvPr>
          <p:cNvSpPr txBox="1"/>
          <p:nvPr/>
        </p:nvSpPr>
        <p:spPr>
          <a:xfrm>
            <a:off x="145456" y="3702814"/>
            <a:ext cx="261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Order_items</a:t>
            </a:r>
            <a:r>
              <a:rPr lang="en-IN" b="1" dirty="0"/>
              <a:t>:-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EF55C2-4F3F-1C57-D055-76F9E324B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56" y="3902869"/>
            <a:ext cx="7505461" cy="2687606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E0140C-96AD-A986-046D-313699439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457" y="548920"/>
            <a:ext cx="7505461" cy="281847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7A0BE0E-CF8F-97CD-3E4E-56D5D43120FD}"/>
              </a:ext>
            </a:extLst>
          </p:cNvPr>
          <p:cNvSpPr/>
          <p:nvPr/>
        </p:nvSpPr>
        <p:spPr>
          <a:xfrm>
            <a:off x="3933911" y="1801661"/>
            <a:ext cx="668546" cy="312996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B40A0F8-7E5E-FA07-3494-AF14FEB95757}"/>
              </a:ext>
            </a:extLst>
          </p:cNvPr>
          <p:cNvSpPr/>
          <p:nvPr/>
        </p:nvSpPr>
        <p:spPr>
          <a:xfrm>
            <a:off x="3857573" y="5175188"/>
            <a:ext cx="744883" cy="312996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8734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9E8DF2-5C9B-FF57-1871-552DE39AB510}"/>
              </a:ext>
            </a:extLst>
          </p:cNvPr>
          <p:cNvSpPr/>
          <p:nvPr/>
        </p:nvSpPr>
        <p:spPr>
          <a:xfrm>
            <a:off x="236482" y="200053"/>
            <a:ext cx="5859517" cy="49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IN" dirty="0"/>
              <a:t> </a:t>
            </a: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IN" dirty="0"/>
              <a:t> </a:t>
            </a: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en-IN" dirty="0"/>
              <a:t> </a:t>
            </a: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IN" dirty="0"/>
              <a:t> </a:t>
            </a: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FC9A0-EEE6-A553-442B-C7DD3292C271}"/>
              </a:ext>
            </a:extLst>
          </p:cNvPr>
          <p:cNvSpPr txBox="1"/>
          <p:nvPr/>
        </p:nvSpPr>
        <p:spPr>
          <a:xfrm>
            <a:off x="236482" y="1387727"/>
            <a:ext cx="103312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1) Customer retention rate (customers who placed more than 1 order)</a:t>
            </a:r>
            <a:endParaRPr lang="en-IN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9EF3A-88BD-5D0C-E3D5-16FD097C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" y="2299906"/>
            <a:ext cx="6210838" cy="1752752"/>
          </a:xfrm>
          <a:prstGeom prst="rect">
            <a:avLst/>
          </a:prstGeom>
        </p:spPr>
      </p:pic>
      <p:pic>
        <p:nvPicPr>
          <p:cNvPr id="12" name="Picture 1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4C71121-C581-BBFE-6E44-C4F136CA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65" y="4794559"/>
            <a:ext cx="3019035" cy="992783"/>
          </a:xfrm>
          <a:prstGeom prst="rect">
            <a:avLst/>
          </a:prstGeom>
          <a:ln/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B2455D1E-0A7F-279B-40EE-7E4F77EAAEA6}"/>
              </a:ext>
            </a:extLst>
          </p:cNvPr>
          <p:cNvSpPr/>
          <p:nvPr/>
        </p:nvSpPr>
        <p:spPr>
          <a:xfrm flipV="1">
            <a:off x="831289" y="4089494"/>
            <a:ext cx="2143019" cy="1660634"/>
          </a:xfrm>
          <a:prstGeom prst="bentArrow">
            <a:avLst>
              <a:gd name="adj1" fmla="val 19495"/>
              <a:gd name="adj2" fmla="val 19955"/>
              <a:gd name="adj3" fmla="val 33726"/>
              <a:gd name="adj4" fmla="val 17723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44453-2BBD-35A2-7C60-CCA4886454FF}"/>
              </a:ext>
            </a:extLst>
          </p:cNvPr>
          <p:cNvSpPr txBox="1"/>
          <p:nvPr/>
        </p:nvSpPr>
        <p:spPr>
          <a:xfrm>
            <a:off x="6962753" y="2364304"/>
            <a:ext cx="4619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Observation:</a:t>
            </a:r>
            <a:endParaRPr lang="en-IN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FCE3AF-7EE4-3363-43B1-C19C763E847C}"/>
              </a:ext>
            </a:extLst>
          </p:cNvPr>
          <p:cNvSpPr/>
          <p:nvPr/>
        </p:nvSpPr>
        <p:spPr>
          <a:xfrm>
            <a:off x="7031736" y="2928395"/>
            <a:ext cx="4481333" cy="3067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0.00% retention rate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 dataset shows no repeat customers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all customers purchased only once.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indicates very poor retention and highlights the need for strategies to improve customer loyalty.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E1DE48-391D-53E9-7F2B-FDBE284BF29B}"/>
              </a:ext>
            </a:extLst>
          </p:cNvPr>
          <p:cNvSpPr/>
          <p:nvPr/>
        </p:nvSpPr>
        <p:spPr>
          <a:xfrm>
            <a:off x="8314962" y="421292"/>
            <a:ext cx="2970354" cy="474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Customer Analysis</a:t>
            </a:r>
          </a:p>
        </p:txBody>
      </p:sp>
    </p:spTree>
    <p:extLst>
      <p:ext uri="{BB962C8B-B14F-4D97-AF65-F5344CB8AC3E}">
        <p14:creationId xmlns:p14="http://schemas.microsoft.com/office/powerpoint/2010/main" val="283667795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FA7016-2052-2820-5EE1-285338F1552E}"/>
              </a:ext>
            </a:extLst>
          </p:cNvPr>
          <p:cNvSpPr txBox="1"/>
          <p:nvPr/>
        </p:nvSpPr>
        <p:spPr>
          <a:xfrm>
            <a:off x="241736" y="864818"/>
            <a:ext cx="877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2).</a:t>
            </a:r>
            <a:r>
              <a:rPr lang="en-US" dirty="0"/>
              <a:t> </a:t>
            </a:r>
            <a:r>
              <a:rPr lang="en-US" sz="2000" b="1" dirty="0"/>
              <a:t>Percentage</a:t>
            </a:r>
            <a:r>
              <a:rPr lang="en-US" sz="2000" dirty="0"/>
              <a:t> </a:t>
            </a:r>
            <a:r>
              <a:rPr lang="en-US" sz="2000" b="1" dirty="0"/>
              <a:t>of</a:t>
            </a:r>
            <a:r>
              <a:rPr lang="en-US" sz="2000" dirty="0"/>
              <a:t> </a:t>
            </a:r>
            <a:r>
              <a:rPr lang="en-US" sz="2000" b="1" dirty="0"/>
              <a:t>Orders</a:t>
            </a:r>
            <a:r>
              <a:rPr lang="en-US" sz="2000" dirty="0"/>
              <a:t> </a:t>
            </a:r>
            <a:r>
              <a:rPr lang="en-US" sz="2000" b="1" dirty="0"/>
              <a:t>Delivered</a:t>
            </a:r>
            <a:r>
              <a:rPr lang="en-US" sz="2000" dirty="0"/>
              <a:t> </a:t>
            </a:r>
            <a:r>
              <a:rPr lang="en-US" sz="2000" b="1" dirty="0"/>
              <a:t>Late</a:t>
            </a:r>
            <a:r>
              <a:rPr lang="en-US" sz="2000" dirty="0"/>
              <a:t> </a:t>
            </a:r>
            <a:r>
              <a:rPr lang="en-US" sz="2000" b="1" dirty="0"/>
              <a:t>vs.</a:t>
            </a:r>
            <a:r>
              <a:rPr lang="en-US" sz="2000" dirty="0"/>
              <a:t> </a:t>
            </a:r>
            <a:r>
              <a:rPr lang="en-US" sz="2000" b="1" dirty="0"/>
              <a:t>Estimated</a:t>
            </a:r>
            <a:r>
              <a:rPr lang="en-US" sz="2000" dirty="0"/>
              <a:t> </a:t>
            </a:r>
            <a:r>
              <a:rPr lang="en-US" sz="2000" b="1" dirty="0"/>
              <a:t>Date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7" name="Picture 6" descr="A computer code with text&#10;&#10;AI-generated content may be incorrect.">
            <a:extLst>
              <a:ext uri="{FF2B5EF4-FFF2-40B4-BE49-F238E27FC236}">
                <a16:creationId xmlns:a16="http://schemas.microsoft.com/office/drawing/2014/main" id="{D1CD7320-211B-715C-CE20-AB1E53CA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6" y="1786435"/>
            <a:ext cx="5559974" cy="1745131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5E0C7ED-5E56-D6D7-01F4-57E43A7BD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95" y="4117380"/>
            <a:ext cx="3048264" cy="1318374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C708634A-A1D4-419C-D7DD-1C670C3AD396}"/>
              </a:ext>
            </a:extLst>
          </p:cNvPr>
          <p:cNvSpPr/>
          <p:nvPr/>
        </p:nvSpPr>
        <p:spPr>
          <a:xfrm flipV="1">
            <a:off x="347392" y="3593785"/>
            <a:ext cx="2429203" cy="1660634"/>
          </a:xfrm>
          <a:prstGeom prst="bentArrow">
            <a:avLst>
              <a:gd name="adj1" fmla="val 19495"/>
              <a:gd name="adj2" fmla="val 19955"/>
              <a:gd name="adj3" fmla="val 33726"/>
              <a:gd name="adj4" fmla="val 17723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432BE-3878-6794-0635-F3D1B8F36A3D}"/>
              </a:ext>
            </a:extLst>
          </p:cNvPr>
          <p:cNvSpPr txBox="1"/>
          <p:nvPr/>
        </p:nvSpPr>
        <p:spPr>
          <a:xfrm>
            <a:off x="6765102" y="1557494"/>
            <a:ext cx="3720564" cy="457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sz="2000" b="1" dirty="0"/>
              <a:t>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392FD-9444-4155-C613-1D46FE66C423}"/>
              </a:ext>
            </a:extLst>
          </p:cNvPr>
          <p:cNvSpPr txBox="1"/>
          <p:nvPr/>
        </p:nvSpPr>
        <p:spPr>
          <a:xfrm>
            <a:off x="6765102" y="2484882"/>
            <a:ext cx="4212785" cy="29508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Only 8.11% of orders were delivered late. This shows that delivery performance is generally strong,</a:t>
            </a:r>
          </a:p>
          <a:p>
            <a:r>
              <a:rPr lang="en-US" dirty="0"/>
              <a:t>but there's still room to improve for faster service</a:t>
            </a:r>
            <a:endParaRPr lang="en-IN" dirty="0"/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5A8F3-738E-0AB0-A344-160A1AB743D9}"/>
              </a:ext>
            </a:extLst>
          </p:cNvPr>
          <p:cNvSpPr/>
          <p:nvPr/>
        </p:nvSpPr>
        <p:spPr>
          <a:xfrm>
            <a:off x="4277578" y="175500"/>
            <a:ext cx="4310239" cy="553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Order &amp; Delivery Analysis</a:t>
            </a:r>
          </a:p>
        </p:txBody>
      </p:sp>
    </p:spTree>
    <p:extLst>
      <p:ext uri="{BB962C8B-B14F-4D97-AF65-F5344CB8AC3E}">
        <p14:creationId xmlns:p14="http://schemas.microsoft.com/office/powerpoint/2010/main" val="2524001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1D8B78-35F0-B569-4EAF-984E6F51EFC7}"/>
              </a:ext>
            </a:extLst>
          </p:cNvPr>
          <p:cNvSpPr txBox="1"/>
          <p:nvPr/>
        </p:nvSpPr>
        <p:spPr>
          <a:xfrm>
            <a:off x="346840" y="457561"/>
            <a:ext cx="877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3).</a:t>
            </a:r>
            <a:r>
              <a:rPr lang="en-US" dirty="0"/>
              <a:t> </a:t>
            </a:r>
            <a:r>
              <a:rPr lang="en-US" sz="2000" b="1" dirty="0"/>
              <a:t>Top</a:t>
            </a:r>
            <a:r>
              <a:rPr lang="en-US" sz="2000" dirty="0"/>
              <a:t> </a:t>
            </a:r>
            <a:r>
              <a:rPr lang="en-US" sz="2000" b="1" dirty="0"/>
              <a:t>3</a:t>
            </a:r>
            <a:r>
              <a:rPr lang="en-US" sz="2000" dirty="0"/>
              <a:t> </a:t>
            </a:r>
            <a:r>
              <a:rPr lang="en-US" sz="2000" b="1" dirty="0"/>
              <a:t>Products</a:t>
            </a:r>
            <a:r>
              <a:rPr lang="en-US" sz="2000" dirty="0"/>
              <a:t> </a:t>
            </a:r>
            <a:r>
              <a:rPr lang="en-US" sz="2000" b="1" dirty="0"/>
              <a:t>by</a:t>
            </a:r>
            <a:r>
              <a:rPr lang="en-US" sz="2000" dirty="0"/>
              <a:t> </a:t>
            </a:r>
            <a:r>
              <a:rPr lang="en-US" sz="2000" b="1" dirty="0"/>
              <a:t>Revenue</a:t>
            </a:r>
            <a:r>
              <a:rPr lang="en-US" sz="2000" dirty="0"/>
              <a:t> </a:t>
            </a:r>
            <a:r>
              <a:rPr lang="en-US" sz="2000" b="1" dirty="0"/>
              <a:t>in Each </a:t>
            </a:r>
            <a:r>
              <a:rPr lang="en-US" sz="2000" dirty="0"/>
              <a:t> </a:t>
            </a:r>
            <a:r>
              <a:rPr lang="en-US" sz="2000" b="1" dirty="0"/>
              <a:t>Category</a:t>
            </a:r>
            <a:endParaRPr lang="en-IN" sz="2000" b="1" dirty="0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4EF511E3-45BF-59C2-83A6-CD6CC7D2E300}"/>
              </a:ext>
            </a:extLst>
          </p:cNvPr>
          <p:cNvSpPr/>
          <p:nvPr/>
        </p:nvSpPr>
        <p:spPr>
          <a:xfrm flipV="1">
            <a:off x="424355" y="3466086"/>
            <a:ext cx="1820081" cy="1660634"/>
          </a:xfrm>
          <a:prstGeom prst="bentArrow">
            <a:avLst>
              <a:gd name="adj1" fmla="val 19495"/>
              <a:gd name="adj2" fmla="val 19955"/>
              <a:gd name="adj3" fmla="val 33726"/>
              <a:gd name="adj4" fmla="val 17723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54C9D-140B-817F-950D-4A5C9AB315A5}"/>
              </a:ext>
            </a:extLst>
          </p:cNvPr>
          <p:cNvSpPr txBox="1"/>
          <p:nvPr/>
        </p:nvSpPr>
        <p:spPr>
          <a:xfrm>
            <a:off x="7118430" y="2163590"/>
            <a:ext cx="4619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Observation:</a:t>
            </a:r>
            <a:endParaRPr lang="en-IN" sz="2000" b="1" dirty="0"/>
          </a:p>
        </p:txBody>
      </p:sp>
      <p:pic>
        <p:nvPicPr>
          <p:cNvPr id="11" name="Picture 10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24747E6B-48A0-ED94-3E30-7272CEC0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0" y="1261204"/>
            <a:ext cx="5013435" cy="213071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2C019F-AA92-FE4E-BD37-F9FBE5B0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36" y="3588038"/>
            <a:ext cx="4520567" cy="25114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C3AEA4-DA4C-1615-E0EA-5B31E54182EA}"/>
              </a:ext>
            </a:extLst>
          </p:cNvPr>
          <p:cNvSpPr/>
          <p:nvPr/>
        </p:nvSpPr>
        <p:spPr>
          <a:xfrm>
            <a:off x="7118430" y="2606499"/>
            <a:ext cx="4649215" cy="3379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Automotive products lead with over $21,999 Dollars in total revenue.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category shows strong demand and high-value purchases.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Audio and Art categories generating $12,992 &amp; $10,000  respectively.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These both segments reflect consistent interest in lifestyle and creative goods.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5852FE-F2C3-6F16-4D53-E12570E0CDC8}"/>
              </a:ext>
            </a:extLst>
          </p:cNvPr>
          <p:cNvSpPr/>
          <p:nvPr/>
        </p:nvSpPr>
        <p:spPr>
          <a:xfrm>
            <a:off x="7118430" y="919226"/>
            <a:ext cx="4236334" cy="543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Product &amp; Category Analysis</a:t>
            </a:r>
          </a:p>
        </p:txBody>
      </p:sp>
    </p:spTree>
    <p:extLst>
      <p:ext uri="{BB962C8B-B14F-4D97-AF65-F5344CB8AC3E}">
        <p14:creationId xmlns:p14="http://schemas.microsoft.com/office/powerpoint/2010/main" val="50935202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FBD4B-2DC8-6BA6-DD83-43B5A7DF1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28C4FD-31C0-BD31-9873-0DEB2ED64FFF}"/>
              </a:ext>
            </a:extLst>
          </p:cNvPr>
          <p:cNvSpPr txBox="1"/>
          <p:nvPr/>
        </p:nvSpPr>
        <p:spPr>
          <a:xfrm>
            <a:off x="277209" y="653463"/>
            <a:ext cx="877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4).</a:t>
            </a:r>
            <a:r>
              <a:rPr lang="en-US" dirty="0"/>
              <a:t> </a:t>
            </a:r>
            <a:r>
              <a:rPr lang="en-US" sz="2000" b="1" dirty="0"/>
              <a:t>Calculate</a:t>
            </a:r>
            <a:r>
              <a:rPr lang="en-US" sz="2000" dirty="0"/>
              <a:t> </a:t>
            </a:r>
            <a:r>
              <a:rPr lang="en-US" sz="2000" b="1" dirty="0"/>
              <a:t>revenue</a:t>
            </a:r>
            <a:r>
              <a:rPr lang="en-US" sz="2000" dirty="0"/>
              <a:t> </a:t>
            </a:r>
            <a:r>
              <a:rPr lang="en-US" sz="2000" b="1" dirty="0"/>
              <a:t>by</a:t>
            </a:r>
            <a:r>
              <a:rPr lang="en-US" sz="2000" dirty="0"/>
              <a:t> </a:t>
            </a:r>
            <a:r>
              <a:rPr lang="en-US" sz="2000" b="1" dirty="0"/>
              <a:t>payment</a:t>
            </a:r>
            <a:r>
              <a:rPr lang="en-US" sz="2000" dirty="0"/>
              <a:t> </a:t>
            </a:r>
            <a:r>
              <a:rPr lang="en-US" sz="2000" b="1" dirty="0"/>
              <a:t>type.</a:t>
            </a:r>
            <a:endParaRPr lang="en-IN" sz="2000" b="1" dirty="0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087D952E-5A9F-2CBC-09C6-3B6F46C9C4B5}"/>
              </a:ext>
            </a:extLst>
          </p:cNvPr>
          <p:cNvSpPr/>
          <p:nvPr/>
        </p:nvSpPr>
        <p:spPr>
          <a:xfrm flipV="1">
            <a:off x="425801" y="3273598"/>
            <a:ext cx="2429203" cy="1660634"/>
          </a:xfrm>
          <a:prstGeom prst="bentArrow">
            <a:avLst>
              <a:gd name="adj1" fmla="val 19495"/>
              <a:gd name="adj2" fmla="val 19955"/>
              <a:gd name="adj3" fmla="val 33726"/>
              <a:gd name="adj4" fmla="val 17723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EE4D9-FB19-4F50-B0FF-AF3840F73D36}"/>
              </a:ext>
            </a:extLst>
          </p:cNvPr>
          <p:cNvSpPr txBox="1"/>
          <p:nvPr/>
        </p:nvSpPr>
        <p:spPr>
          <a:xfrm>
            <a:off x="6743699" y="1677861"/>
            <a:ext cx="4619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Observation:</a:t>
            </a:r>
            <a:endParaRPr lang="en-IN" sz="2000" b="1" dirty="0"/>
          </a:p>
        </p:txBody>
      </p:sp>
      <p:pic>
        <p:nvPicPr>
          <p:cNvPr id="7" name="Picture 6" descr="A computer code with text&#10;&#10;AI-generated content may be incorrect.">
            <a:extLst>
              <a:ext uri="{FF2B5EF4-FFF2-40B4-BE49-F238E27FC236}">
                <a16:creationId xmlns:a16="http://schemas.microsoft.com/office/drawing/2014/main" id="{52034AAA-363B-B56B-AD0A-A6B15E74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01" y="1372344"/>
            <a:ext cx="4626249" cy="1742226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387B91-D5D3-F4F9-B3D7-1B18E77C2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090" y="3998074"/>
            <a:ext cx="3394379" cy="16606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9FD120-D669-25CA-B8EB-77ADF03448F2}"/>
              </a:ext>
            </a:extLst>
          </p:cNvPr>
          <p:cNvSpPr/>
          <p:nvPr/>
        </p:nvSpPr>
        <p:spPr>
          <a:xfrm>
            <a:off x="6794338" y="2080723"/>
            <a:ext cx="4039565" cy="3923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Credit cards generated $1.25 crore  Dollar in revenue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highest revenue.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shows customer trust in credit card payments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UPI contributed $28.69 lakh, and vouchers and debit cards have smaller revenue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8E5B21-C3A3-ACE6-93A2-C928F564165C}"/>
              </a:ext>
            </a:extLst>
          </p:cNvPr>
          <p:cNvSpPr/>
          <p:nvPr/>
        </p:nvSpPr>
        <p:spPr>
          <a:xfrm>
            <a:off x="6597569" y="453981"/>
            <a:ext cx="4039565" cy="59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Payment &amp; Revenue Analysis</a:t>
            </a:r>
          </a:p>
        </p:txBody>
      </p:sp>
    </p:spTree>
    <p:extLst>
      <p:ext uri="{BB962C8B-B14F-4D97-AF65-F5344CB8AC3E}">
        <p14:creationId xmlns:p14="http://schemas.microsoft.com/office/powerpoint/2010/main" val="392185165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D186C3-629B-E5F5-F8BE-1B8741B93228}"/>
              </a:ext>
            </a:extLst>
          </p:cNvPr>
          <p:cNvSpPr txBox="1"/>
          <p:nvPr/>
        </p:nvSpPr>
        <p:spPr>
          <a:xfrm>
            <a:off x="272909" y="520724"/>
            <a:ext cx="877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5).</a:t>
            </a:r>
            <a:r>
              <a:rPr lang="en-US" dirty="0"/>
              <a:t> </a:t>
            </a:r>
            <a:r>
              <a:rPr lang="en-US" sz="2000" b="1" dirty="0"/>
              <a:t>Correlation</a:t>
            </a:r>
            <a:r>
              <a:rPr lang="en-US" sz="2000" dirty="0"/>
              <a:t> </a:t>
            </a:r>
            <a:r>
              <a:rPr lang="en-US" sz="2000" b="1" dirty="0"/>
              <a:t>Between</a:t>
            </a:r>
            <a:r>
              <a:rPr lang="en-US" sz="2000" dirty="0"/>
              <a:t> </a:t>
            </a:r>
            <a:r>
              <a:rPr lang="en-US" sz="2000" b="1" dirty="0"/>
              <a:t>Delivery</a:t>
            </a:r>
            <a:r>
              <a:rPr lang="en-US" sz="2000" dirty="0"/>
              <a:t> </a:t>
            </a:r>
            <a:r>
              <a:rPr lang="en-US" sz="2000" b="1" dirty="0"/>
              <a:t>Time</a:t>
            </a:r>
            <a:r>
              <a:rPr lang="en-US" sz="2000" dirty="0"/>
              <a:t> </a:t>
            </a:r>
            <a:r>
              <a:rPr lang="en-US" sz="2000" b="1" dirty="0"/>
              <a:t>and</a:t>
            </a:r>
            <a:r>
              <a:rPr lang="en-US" sz="2000" dirty="0"/>
              <a:t> </a:t>
            </a:r>
            <a:r>
              <a:rPr lang="en-US" sz="2000" b="1" dirty="0"/>
              <a:t>Review</a:t>
            </a:r>
            <a:r>
              <a:rPr lang="en-US" sz="2000" dirty="0"/>
              <a:t> </a:t>
            </a:r>
            <a:r>
              <a:rPr lang="en-US" sz="2000" b="1" dirty="0"/>
              <a:t>Score</a:t>
            </a:r>
            <a:endParaRPr lang="en-IN" sz="2000" b="1" dirty="0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1C615CD2-59AF-7046-74F4-0D7D3365CAC8}"/>
              </a:ext>
            </a:extLst>
          </p:cNvPr>
          <p:cNvSpPr/>
          <p:nvPr/>
        </p:nvSpPr>
        <p:spPr>
          <a:xfrm flipV="1">
            <a:off x="510840" y="3429000"/>
            <a:ext cx="1885120" cy="1744884"/>
          </a:xfrm>
          <a:prstGeom prst="bentArrow">
            <a:avLst>
              <a:gd name="adj1" fmla="val 19495"/>
              <a:gd name="adj2" fmla="val 19955"/>
              <a:gd name="adj3" fmla="val 33726"/>
              <a:gd name="adj4" fmla="val 13080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8223-55EB-A4D4-81D1-02AD02677714}"/>
              </a:ext>
            </a:extLst>
          </p:cNvPr>
          <p:cNvSpPr txBox="1"/>
          <p:nvPr/>
        </p:nvSpPr>
        <p:spPr>
          <a:xfrm>
            <a:off x="5914663" y="1622176"/>
            <a:ext cx="4619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Observation:</a:t>
            </a:r>
            <a:endParaRPr lang="en-IN" sz="2000" b="1" dirty="0"/>
          </a:p>
        </p:txBody>
      </p:sp>
      <p:pic>
        <p:nvPicPr>
          <p:cNvPr id="12" name="Picture 11" descr="A computer code with text&#10;&#10;AI-generated content may be incorrect.">
            <a:extLst>
              <a:ext uri="{FF2B5EF4-FFF2-40B4-BE49-F238E27FC236}">
                <a16:creationId xmlns:a16="http://schemas.microsoft.com/office/drawing/2014/main" id="{DC3B2707-BFF9-9753-4817-FE017C2C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0" y="1232130"/>
            <a:ext cx="4336156" cy="207282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0A2BA6-7E02-FF42-C0DB-E95EB4B3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681" y="4251559"/>
            <a:ext cx="3094899" cy="1123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1CC05A-55B4-BF41-DF54-371BAD8C5641}"/>
              </a:ext>
            </a:extLst>
          </p:cNvPr>
          <p:cNvSpPr/>
          <p:nvPr/>
        </p:nvSpPr>
        <p:spPr>
          <a:xfrm>
            <a:off x="5928783" y="2141218"/>
            <a:ext cx="5576452" cy="3842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Average delivery </a:t>
            </a:r>
            <a:r>
              <a:rPr lang="en-US" dirty="0">
                <a:solidFill>
                  <a:schemeClr val="tx1"/>
                </a:solidFill>
              </a:rPr>
              <a:t>time is </a:t>
            </a:r>
            <a:r>
              <a:rPr lang="en-US" b="1" dirty="0">
                <a:solidFill>
                  <a:schemeClr val="tx1"/>
                </a:solidFill>
              </a:rPr>
              <a:t>12.46 days</a:t>
            </a:r>
            <a:r>
              <a:rPr lang="en-US" dirty="0">
                <a:solidFill>
                  <a:schemeClr val="tx1"/>
                </a:solidFill>
              </a:rPr>
              <a:t>, and the </a:t>
            </a:r>
            <a:r>
              <a:rPr lang="en-US" b="1" dirty="0">
                <a:solidFill>
                  <a:schemeClr val="tx1"/>
                </a:solidFill>
              </a:rPr>
              <a:t>average review score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b="1" dirty="0">
                <a:solidFill>
                  <a:schemeClr val="tx1"/>
                </a:solidFill>
              </a:rPr>
              <a:t>4.16.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suggests that </a:t>
            </a:r>
            <a:r>
              <a:rPr lang="en-US" b="1" dirty="0">
                <a:solidFill>
                  <a:schemeClr val="tx1"/>
                </a:solidFill>
              </a:rPr>
              <a:t>customers are generally satisfied </a:t>
            </a:r>
            <a:r>
              <a:rPr lang="en-US" dirty="0">
                <a:solidFill>
                  <a:schemeClr val="tx1"/>
                </a:solidFill>
              </a:rPr>
              <a:t>even with </a:t>
            </a:r>
            <a:r>
              <a:rPr lang="en-US" b="1" dirty="0">
                <a:solidFill>
                  <a:schemeClr val="tx1"/>
                </a:solidFill>
              </a:rPr>
              <a:t>moderate delivery times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Review scores remain high despite longer delivery durations.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It indicates that product quality and service may matter more than speed for customer satisfaction.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AEB46-41F4-55D5-4E19-5DE80C266408}"/>
              </a:ext>
            </a:extLst>
          </p:cNvPr>
          <p:cNvSpPr/>
          <p:nvPr/>
        </p:nvSpPr>
        <p:spPr>
          <a:xfrm>
            <a:off x="8405648" y="532702"/>
            <a:ext cx="2847564" cy="479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Review Analysis </a:t>
            </a:r>
          </a:p>
        </p:txBody>
      </p:sp>
    </p:spTree>
    <p:extLst>
      <p:ext uri="{BB962C8B-B14F-4D97-AF65-F5344CB8AC3E}">
        <p14:creationId xmlns:p14="http://schemas.microsoft.com/office/powerpoint/2010/main" val="527754133"/>
      </p:ext>
    </p:extLst>
  </p:cSld>
  <p:clrMapOvr>
    <a:masterClrMapping/>
  </p:clrMapOvr>
  <p:transition spd="slow" advTm="15301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D786B-16C2-3CBC-1553-4E75A1EB7F98}"/>
              </a:ext>
            </a:extLst>
          </p:cNvPr>
          <p:cNvSpPr txBox="1"/>
          <p:nvPr/>
        </p:nvSpPr>
        <p:spPr>
          <a:xfrm>
            <a:off x="241736" y="460984"/>
            <a:ext cx="877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6)</a:t>
            </a:r>
            <a:r>
              <a:rPr lang="en-US" sz="2000" dirty="0"/>
              <a:t> </a:t>
            </a:r>
            <a:r>
              <a:rPr lang="en-US" sz="2000" b="1" dirty="0"/>
              <a:t>sellers</a:t>
            </a:r>
            <a:r>
              <a:rPr lang="en-US" sz="2000" dirty="0"/>
              <a:t> </a:t>
            </a:r>
            <a:r>
              <a:rPr lang="en-US" sz="2000" b="1" dirty="0"/>
              <a:t>with</a:t>
            </a:r>
            <a:r>
              <a:rPr lang="en-US" sz="2000" dirty="0"/>
              <a:t> </a:t>
            </a:r>
            <a:r>
              <a:rPr lang="en-US" sz="2000" b="1" dirty="0"/>
              <a:t>the</a:t>
            </a:r>
            <a:r>
              <a:rPr lang="en-US" sz="2000" dirty="0"/>
              <a:t> </a:t>
            </a:r>
            <a:r>
              <a:rPr lang="en-US" sz="2000" b="1" dirty="0"/>
              <a:t>highest</a:t>
            </a:r>
            <a:r>
              <a:rPr lang="en-US" sz="2000" dirty="0"/>
              <a:t> </a:t>
            </a:r>
            <a:r>
              <a:rPr lang="en-US" sz="2000" b="1" dirty="0"/>
              <a:t>total</a:t>
            </a:r>
            <a:r>
              <a:rPr lang="en-US" sz="2000" dirty="0"/>
              <a:t> </a:t>
            </a:r>
            <a:r>
              <a:rPr lang="en-US" sz="2000" b="1" dirty="0"/>
              <a:t>sales</a:t>
            </a:r>
            <a:r>
              <a:rPr lang="en-US" sz="2000" dirty="0"/>
              <a:t> </a:t>
            </a:r>
            <a:r>
              <a:rPr lang="en-US" sz="2000" b="1" dirty="0"/>
              <a:t>revenue</a:t>
            </a:r>
            <a:r>
              <a:rPr lang="en-US" sz="2000" dirty="0"/>
              <a:t>.</a:t>
            </a:r>
            <a:r>
              <a:rPr lang="en-US" sz="2000" b="1" dirty="0"/>
              <a:t>.</a:t>
            </a:r>
            <a:r>
              <a:rPr lang="en-US" dirty="0"/>
              <a:t> </a:t>
            </a:r>
            <a:endParaRPr lang="en-IN" sz="2000" b="1" dirty="0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68E15DED-0435-E8A4-91F2-62249ACA83F1}"/>
              </a:ext>
            </a:extLst>
          </p:cNvPr>
          <p:cNvSpPr/>
          <p:nvPr/>
        </p:nvSpPr>
        <p:spPr>
          <a:xfrm flipV="1">
            <a:off x="902825" y="3261526"/>
            <a:ext cx="1926805" cy="1660634"/>
          </a:xfrm>
          <a:prstGeom prst="bentArrow">
            <a:avLst>
              <a:gd name="adj1" fmla="val 19495"/>
              <a:gd name="adj2" fmla="val 19955"/>
              <a:gd name="adj3" fmla="val 33726"/>
              <a:gd name="adj4" fmla="val 17723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09152-80B3-70CD-B671-532813F54307}"/>
              </a:ext>
            </a:extLst>
          </p:cNvPr>
          <p:cNvSpPr txBox="1"/>
          <p:nvPr/>
        </p:nvSpPr>
        <p:spPr>
          <a:xfrm>
            <a:off x="7023915" y="1628619"/>
            <a:ext cx="4619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Observation:</a:t>
            </a:r>
            <a:endParaRPr lang="en-IN" sz="2000" b="1" dirty="0"/>
          </a:p>
        </p:txBody>
      </p:sp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B2C02CF-B0A8-80E7-9B76-4A213E4FA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2" y="1259830"/>
            <a:ext cx="3884787" cy="193790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2DCB5-FCB6-EE6F-0CE6-ECF91FBD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630" y="3596474"/>
            <a:ext cx="3914575" cy="19379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F09DA1-27F7-96E3-7473-32CFDA213B6E}"/>
              </a:ext>
            </a:extLst>
          </p:cNvPr>
          <p:cNvSpPr/>
          <p:nvPr/>
        </p:nvSpPr>
        <p:spPr>
          <a:xfrm>
            <a:off x="7112392" y="2132995"/>
            <a:ext cx="4530820" cy="3920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Top seller generated  </a:t>
            </a:r>
            <a:r>
              <a:rPr lang="en-IN" b="1" dirty="0">
                <a:solidFill>
                  <a:schemeClr val="tx1"/>
                </a:solidFill>
              </a:rPr>
              <a:t>$2.29 lakh Dollars </a:t>
            </a:r>
            <a:r>
              <a:rPr lang="en-IN" dirty="0">
                <a:solidFill>
                  <a:schemeClr val="tx1"/>
                </a:solidFill>
              </a:rPr>
              <a:t>in total revenue.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This highlights strong individual performance and potential for seller-level optimization.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Revenue of top 10 sellers </a:t>
            </a:r>
            <a:r>
              <a:rPr lang="en-IN" b="1" dirty="0">
                <a:solidFill>
                  <a:schemeClr val="tx1"/>
                </a:solidFill>
              </a:rPr>
              <a:t>ranges</a:t>
            </a:r>
            <a:r>
              <a:rPr lang="en-IN" dirty="0">
                <a:solidFill>
                  <a:schemeClr val="tx1"/>
                </a:solidFill>
              </a:rPr>
              <a:t> from </a:t>
            </a:r>
            <a:r>
              <a:rPr lang="en-IN" b="1" dirty="0">
                <a:solidFill>
                  <a:schemeClr val="tx1"/>
                </a:solidFill>
              </a:rPr>
              <a:t>$1.41 lakh Dollars to $2.29 lakh Dollars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72622-276D-A67D-F46B-F729AB0573E6}"/>
              </a:ext>
            </a:extLst>
          </p:cNvPr>
          <p:cNvSpPr/>
          <p:nvPr/>
        </p:nvSpPr>
        <p:spPr>
          <a:xfrm>
            <a:off x="7494857" y="528026"/>
            <a:ext cx="3957122" cy="532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Seller &amp; Location Analysis </a:t>
            </a:r>
          </a:p>
        </p:txBody>
      </p:sp>
    </p:spTree>
    <p:extLst>
      <p:ext uri="{BB962C8B-B14F-4D97-AF65-F5344CB8AC3E}">
        <p14:creationId xmlns:p14="http://schemas.microsoft.com/office/powerpoint/2010/main" val="237617152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FDB1C-C6DD-3563-771B-21013D1D01D9}"/>
              </a:ext>
            </a:extLst>
          </p:cNvPr>
          <p:cNvSpPr txBox="1"/>
          <p:nvPr/>
        </p:nvSpPr>
        <p:spPr>
          <a:xfrm>
            <a:off x="241735" y="417625"/>
            <a:ext cx="877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7)</a:t>
            </a:r>
            <a:r>
              <a:rPr lang="en-US" sz="2000" dirty="0"/>
              <a:t> </a:t>
            </a:r>
            <a:r>
              <a:rPr lang="en-US" sz="2000" b="1" dirty="0"/>
              <a:t>Monthly</a:t>
            </a:r>
            <a:r>
              <a:rPr lang="en-US" sz="2000" dirty="0"/>
              <a:t> </a:t>
            </a:r>
            <a:r>
              <a:rPr lang="en-US" sz="2000" b="1" dirty="0"/>
              <a:t>revenue</a:t>
            </a:r>
            <a:r>
              <a:rPr lang="en-US" sz="2000" dirty="0"/>
              <a:t> </a:t>
            </a:r>
            <a:r>
              <a:rPr lang="en-US" sz="2000" b="1" dirty="0"/>
              <a:t>growth</a:t>
            </a:r>
            <a:r>
              <a:rPr lang="en-US" sz="2000" dirty="0"/>
              <a:t>.</a:t>
            </a:r>
            <a:endParaRPr lang="en-IN" sz="2000" b="1" dirty="0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4D8BE8B7-0967-2629-7252-55733930C9E4}"/>
              </a:ext>
            </a:extLst>
          </p:cNvPr>
          <p:cNvSpPr/>
          <p:nvPr/>
        </p:nvSpPr>
        <p:spPr>
          <a:xfrm flipV="1">
            <a:off x="998284" y="2852142"/>
            <a:ext cx="2429203" cy="1725202"/>
          </a:xfrm>
          <a:prstGeom prst="bentArrow">
            <a:avLst>
              <a:gd name="adj1" fmla="val 19495"/>
              <a:gd name="adj2" fmla="val 19955"/>
              <a:gd name="adj3" fmla="val 33726"/>
              <a:gd name="adj4" fmla="val 17723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AE409-9D25-47E1-911F-0BB9168E33DA}"/>
              </a:ext>
            </a:extLst>
          </p:cNvPr>
          <p:cNvSpPr txBox="1"/>
          <p:nvPr/>
        </p:nvSpPr>
        <p:spPr>
          <a:xfrm>
            <a:off x="6313599" y="1943816"/>
            <a:ext cx="4619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Observation:</a:t>
            </a:r>
            <a:endParaRPr lang="en-IN" sz="2000" b="1" dirty="0"/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0D2BC0E-4777-A529-9C23-7E4034D7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7" y="1165215"/>
            <a:ext cx="4880117" cy="1577985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4989E6-57BC-A5FE-1AC1-985655E2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092" y="2852142"/>
            <a:ext cx="1907488" cy="31103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4369A6-BD30-B928-CF75-3DDE3B9CE2FA}"/>
              </a:ext>
            </a:extLst>
          </p:cNvPr>
          <p:cNvSpPr/>
          <p:nvPr/>
        </p:nvSpPr>
        <p:spPr>
          <a:xfrm>
            <a:off x="6313599" y="2463670"/>
            <a:ext cx="4880117" cy="33583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Monthly revenue increased from </a:t>
            </a:r>
            <a:r>
              <a:rPr lang="en-US" b="1" dirty="0">
                <a:solidFill>
                  <a:schemeClr val="tx1"/>
                </a:solidFill>
              </a:rPr>
              <a:t>$267 in Sep 2016 </a:t>
            </a: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b="1" dirty="0">
                <a:solidFill>
                  <a:schemeClr val="tx1"/>
                </a:solidFill>
              </a:rPr>
              <a:t>$9.5 lakh by Jan 2018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shows </a:t>
            </a:r>
            <a:r>
              <a:rPr lang="en-US" b="1" dirty="0">
                <a:solidFill>
                  <a:schemeClr val="tx1"/>
                </a:solidFill>
              </a:rPr>
              <a:t>strong business momentum </a:t>
            </a:r>
            <a:r>
              <a:rPr lang="en-US" dirty="0">
                <a:solidFill>
                  <a:schemeClr val="tx1"/>
                </a:solidFill>
              </a:rPr>
              <a:t>and growing customer demand.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Revenue growth was consistent across months. It reflects successful scaling of operations and effective sales strategy.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54FEA-CA12-1EE6-2E74-716568BD27A8}"/>
              </a:ext>
            </a:extLst>
          </p:cNvPr>
          <p:cNvSpPr/>
          <p:nvPr/>
        </p:nvSpPr>
        <p:spPr>
          <a:xfrm>
            <a:off x="7154052" y="543787"/>
            <a:ext cx="3460027" cy="5712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Advanced Analytics </a:t>
            </a:r>
          </a:p>
        </p:txBody>
      </p:sp>
    </p:spTree>
    <p:extLst>
      <p:ext uri="{BB962C8B-B14F-4D97-AF65-F5344CB8AC3E}">
        <p14:creationId xmlns:p14="http://schemas.microsoft.com/office/powerpoint/2010/main" val="182408545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32BF4D-4BA9-B1F2-6437-AAFA3DADB20E}"/>
              </a:ext>
            </a:extLst>
          </p:cNvPr>
          <p:cNvSpPr/>
          <p:nvPr/>
        </p:nvSpPr>
        <p:spPr>
          <a:xfrm>
            <a:off x="4654337" y="340401"/>
            <a:ext cx="2558005" cy="544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Key Insights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DBA17B-4867-3D52-CEF0-7A2408F9B070}"/>
              </a:ext>
            </a:extLst>
          </p:cNvPr>
          <p:cNvSpPr/>
          <p:nvPr/>
        </p:nvSpPr>
        <p:spPr>
          <a:xfrm>
            <a:off x="611332" y="1219682"/>
            <a:ext cx="10969336" cy="4744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/>
              <a:t>Customer Analysis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b="1" dirty="0"/>
              <a:t>Retention = 0%</a:t>
            </a:r>
            <a:r>
              <a:rPr lang="en-IN" dirty="0"/>
              <a:t> → all customers purchased only once → need </a:t>
            </a:r>
            <a:r>
              <a:rPr lang="en-IN" b="1" dirty="0"/>
              <a:t>loyalty strategies</a:t>
            </a:r>
            <a:r>
              <a:rPr lang="en-IN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/>
              <a:t>Order &amp; Delivery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/>
              <a:t>Only </a:t>
            </a:r>
            <a:r>
              <a:rPr lang="en-IN" b="1" dirty="0"/>
              <a:t>8.11% late orders</a:t>
            </a:r>
            <a:r>
              <a:rPr lang="en-IN" dirty="0"/>
              <a:t> → strong </a:t>
            </a:r>
            <a:r>
              <a:rPr lang="en-IN" b="1" dirty="0"/>
              <a:t>logistics</a:t>
            </a:r>
            <a:r>
              <a:rPr lang="en-IN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/>
              <a:t>Avg. delivery = </a:t>
            </a:r>
            <a:r>
              <a:rPr lang="en-IN" b="1" dirty="0"/>
              <a:t>12.46 days</a:t>
            </a:r>
            <a:r>
              <a:rPr lang="en-IN" dirty="0"/>
              <a:t>, but reviews still </a:t>
            </a:r>
            <a:r>
              <a:rPr lang="en-IN" b="1" dirty="0"/>
              <a:t>high (4.16)</a:t>
            </a:r>
            <a:r>
              <a:rPr lang="en-IN" dirty="0"/>
              <a:t> → </a:t>
            </a:r>
            <a:r>
              <a:rPr lang="en-IN" b="1" dirty="0"/>
              <a:t>quality &gt; speed</a:t>
            </a:r>
            <a:r>
              <a:rPr lang="en-IN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/>
              <a:t>Product &amp; Revenue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b="1" dirty="0"/>
              <a:t>Automotive</a:t>
            </a:r>
            <a:r>
              <a:rPr lang="en-IN" dirty="0"/>
              <a:t> leads with </a:t>
            </a:r>
            <a:r>
              <a:rPr lang="en-IN" b="1" dirty="0"/>
              <a:t>$61.9K+ revenue</a:t>
            </a:r>
            <a:r>
              <a:rPr lang="en-IN" dirty="0"/>
              <a:t> → strong demand.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b="1" dirty="0"/>
              <a:t>Audio ($27.9K)</a:t>
            </a:r>
            <a:r>
              <a:rPr lang="en-IN" dirty="0"/>
              <a:t> &amp; </a:t>
            </a:r>
            <a:r>
              <a:rPr lang="en-IN" b="1" dirty="0"/>
              <a:t>Art ($11.7K)</a:t>
            </a:r>
            <a:r>
              <a:rPr lang="en-IN" dirty="0"/>
              <a:t> show steady lifestyle demand.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b="1" dirty="0"/>
              <a:t>Credit cards</a:t>
            </a:r>
            <a:r>
              <a:rPr lang="en-IN" dirty="0"/>
              <a:t> dominate </a:t>
            </a:r>
            <a:r>
              <a:rPr lang="en-IN"/>
              <a:t>with </a:t>
            </a:r>
            <a:r>
              <a:rPr lang="en-IN" b="1" dirty="0"/>
              <a:t>$</a:t>
            </a:r>
            <a:r>
              <a:rPr lang="en-IN" b="1"/>
              <a:t>1.25 </a:t>
            </a:r>
            <a:r>
              <a:rPr lang="en-IN" b="1" dirty="0"/>
              <a:t>Cr revenue</a:t>
            </a:r>
            <a:r>
              <a:rPr lang="en-IN" dirty="0"/>
              <a:t> → high customer </a:t>
            </a:r>
            <a:r>
              <a:rPr lang="en-IN" b="1" dirty="0"/>
              <a:t>trust</a:t>
            </a:r>
            <a:r>
              <a:rPr lang="en-IN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/>
              <a:t>Seller Performance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b="1" dirty="0"/>
              <a:t>Top seller = $2.29L</a:t>
            </a:r>
            <a:r>
              <a:rPr lang="en-IN" dirty="0"/>
              <a:t>, top 8 sellers between </a:t>
            </a:r>
            <a:r>
              <a:rPr lang="en-IN" b="1" dirty="0"/>
              <a:t>$1.41L–$2.29L</a:t>
            </a:r>
            <a:r>
              <a:rPr lang="en-IN" dirty="0"/>
              <a:t> → competitive.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/>
              <a:t>Business Growth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/>
              <a:t>Revenue grew from </a:t>
            </a:r>
            <a:r>
              <a:rPr lang="en-IN" b="1" dirty="0"/>
              <a:t>$267 (Sep 2016)</a:t>
            </a:r>
            <a:r>
              <a:rPr lang="en-IN" dirty="0"/>
              <a:t> → </a:t>
            </a:r>
            <a:r>
              <a:rPr lang="en-IN" b="1" dirty="0"/>
              <a:t>$9.5L (Jan 2018)</a:t>
            </a:r>
            <a:r>
              <a:rPr lang="en-IN" dirty="0"/>
              <a:t> → consistent </a:t>
            </a:r>
            <a:r>
              <a:rPr lang="en-IN" b="1" dirty="0"/>
              <a:t>scaling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472004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E7AC86-EDC8-AAD8-EDF2-4FFC2AFCACBC}"/>
              </a:ext>
            </a:extLst>
          </p:cNvPr>
          <p:cNvSpPr/>
          <p:nvPr/>
        </p:nvSpPr>
        <p:spPr>
          <a:xfrm>
            <a:off x="4525832" y="338034"/>
            <a:ext cx="2442260" cy="520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 dirty="0">
              <a:solidFill>
                <a:schemeClr val="tx1"/>
              </a:solidFill>
            </a:endParaRPr>
          </a:p>
          <a:p>
            <a:pPr algn="ctr"/>
            <a:r>
              <a:rPr lang="en-IN" sz="2400" b="1" dirty="0">
                <a:solidFill>
                  <a:schemeClr val="tx1"/>
                </a:solidFill>
              </a:rPr>
              <a:t>Conclusion</a:t>
            </a:r>
            <a:endParaRPr lang="en-IN" sz="2000" b="1" dirty="0"/>
          </a:p>
          <a:p>
            <a:pPr algn="ctr"/>
            <a:endParaRPr lang="en-IN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D33879-12FD-E6E0-892C-95DA1CA93683}"/>
              </a:ext>
            </a:extLst>
          </p:cNvPr>
          <p:cNvSpPr/>
          <p:nvPr/>
        </p:nvSpPr>
        <p:spPr>
          <a:xfrm>
            <a:off x="1565563" y="1428750"/>
            <a:ext cx="9060873" cy="400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SQL analysis provided key business insights from Target’s e-commerce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Customer retention = 0%</a:t>
            </a:r>
            <a:r>
              <a:rPr lang="en-US" dirty="0"/>
              <a:t> → all customers purchased only once.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Delivery performance strong</a:t>
            </a:r>
            <a:r>
              <a:rPr lang="en-US" dirty="0"/>
              <a:t> → only 8.11% of orders arrived late.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Average delivery = 12.46 days</a:t>
            </a:r>
            <a:r>
              <a:rPr lang="en-US" dirty="0"/>
              <a:t>, but customers still gave high reviews (avg. 4.16).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Credit cards dominate payments</a:t>
            </a:r>
            <a:r>
              <a:rPr lang="en-US" dirty="0"/>
              <a:t>, generating ₹1.25 crore revenue.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Automotive category leads revenue</a:t>
            </a:r>
            <a:r>
              <a:rPr lang="en-US" dirty="0"/>
              <a:t>, followed by Audio and Art.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Top sellers earned $1.41–2.29 lakh</a:t>
            </a:r>
            <a:r>
              <a:rPr lang="en-US" dirty="0"/>
              <a:t>, showing competitive performance.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Revenue grew from $267 (2016) to $9.5 lakh (2018)</a:t>
            </a:r>
            <a:r>
              <a:rPr lang="en-US" dirty="0"/>
              <a:t> → steady business growth.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0288362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1389452" y="1824689"/>
            <a:ext cx="935211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58115" indent="-158115">
              <a:buFont typeface="Wingdings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Name:- </a:t>
            </a:r>
            <a:r>
              <a:rPr lang="en-US" sz="2400" dirty="0">
                <a:solidFill>
                  <a:schemeClr val="tx1"/>
                </a:solidFill>
              </a:rPr>
              <a:t>Vishal Khanderao Chavanke.</a:t>
            </a:r>
          </a:p>
          <a:p>
            <a:pPr marL="158115" indent="-158115">
              <a:buFont typeface="Wingdings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 marL="158115" indent="-158115">
              <a:buFont typeface="Wingdings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Education:- </a:t>
            </a:r>
            <a:r>
              <a:rPr lang="en-US" sz="2400" dirty="0">
                <a:solidFill>
                  <a:schemeClr val="tx1"/>
                </a:solidFill>
              </a:rPr>
              <a:t>B.sc Computer Science.</a:t>
            </a:r>
          </a:p>
          <a:p>
            <a:pPr marL="158115" indent="-158115">
              <a:buFont typeface="Wingdings"/>
              <a:buChar char="Ø"/>
            </a:pP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Linkedin:- 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www.linkedin.com/in/vishal-chavanke-b96839268</a:t>
            </a:r>
            <a:endParaRPr lang="en-US" sz="2400" dirty="0">
              <a:solidFill>
                <a:srgbClr val="0070C0"/>
              </a:solidFill>
            </a:endParaRPr>
          </a:p>
          <a:p>
            <a:pPr marL="158115" indent="-158115">
              <a:buFont typeface="Wingdings"/>
              <a:buChar char="Ø"/>
            </a:pPr>
            <a:endParaRPr lang="en-US" sz="2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158115" indent="-158115" algn="just">
              <a:buFont typeface="Wingdings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Github:-</a:t>
            </a: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https://github.com/vishal0425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553780" y="563699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About me:-</a:t>
            </a:r>
            <a:endParaRPr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B57BFD-DC7E-9503-A165-AFC5B4DFB054}"/>
              </a:ext>
            </a:extLst>
          </p:cNvPr>
          <p:cNvSpPr/>
          <p:nvPr/>
        </p:nvSpPr>
        <p:spPr>
          <a:xfrm>
            <a:off x="2701635" y="477983"/>
            <a:ext cx="6037118" cy="602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Challenges Faced During the Project</a:t>
            </a:r>
            <a:endParaRPr lang="en-IN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410B15-F46F-88E7-35AE-AA0BCA6DAA37}"/>
              </a:ext>
            </a:extLst>
          </p:cNvPr>
          <p:cNvSpPr/>
          <p:nvPr/>
        </p:nvSpPr>
        <p:spPr>
          <a:xfrm>
            <a:off x="157595" y="1693718"/>
            <a:ext cx="11876809" cy="3470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Choosing the project</a:t>
            </a:r>
            <a:r>
              <a:rPr lang="en-US" dirty="0"/>
              <a:t> → Initially difficult to decide, but finalized on Target retail dataset.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Understanding the domain</a:t>
            </a:r>
            <a:r>
              <a:rPr lang="en-US" dirty="0"/>
              <a:t> → Had no prior knowledge about Target, researched to gain clarity.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Handling raw data</a:t>
            </a:r>
            <a:r>
              <a:rPr lang="en-US" dirty="0"/>
              <a:t> → Dataset was very large, faced errors while importing into SQL.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Technical obstacles</a:t>
            </a:r>
            <a:r>
              <a:rPr lang="en-US" dirty="0"/>
              <a:t> → Multiple trials needed before successfully importing data using Python connection.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Building relationships</a:t>
            </a:r>
            <a:r>
              <a:rPr lang="en-US" dirty="0"/>
              <a:t> → Designing ERD and linking all tables correctly was challenging.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Applying SQL skills</a:t>
            </a:r>
            <a:r>
              <a:rPr lang="en-US" dirty="0"/>
              <a:t> → Required deep use of joins, aggregations, and window functions to answer business questions.</a:t>
            </a:r>
          </a:p>
        </p:txBody>
      </p:sp>
    </p:spTree>
    <p:extLst>
      <p:ext uri="{BB962C8B-B14F-4D97-AF65-F5344CB8AC3E}">
        <p14:creationId xmlns:p14="http://schemas.microsoft.com/office/powerpoint/2010/main" val="242173675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/>
        </p:nvSpPr>
        <p:spPr>
          <a:xfrm>
            <a:off x="2909385" y="2587337"/>
            <a:ext cx="6373229" cy="8416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reflection blurRad="6350" stA="50000" endA="300" endPos="550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800" b="1" i="0" u="none" strike="noStrike" cap="none" dirty="0">
                <a:solidFill>
                  <a:srgbClr val="FF0000"/>
                </a:solidFill>
                <a:latin typeface="Bodoni MT Black" panose="02070A03080606020203" pitchFamily="18" charset="0"/>
                <a:ea typeface="Libre Baskerville"/>
                <a:cs typeface="Libre Baskerville"/>
                <a:sym typeface="Libre Baskerville"/>
              </a:rPr>
              <a:t>THANK YOU</a:t>
            </a:r>
            <a:endParaRPr sz="2000" b="1" i="0" u="none" strike="noStrike" cap="none" dirty="0">
              <a:solidFill>
                <a:srgbClr val="FF0000"/>
              </a:solidFill>
              <a:latin typeface="Bodoni MT Black" panose="02070A03080606020203" pitchFamily="18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7CF220-4C09-87D8-8531-C95962259D0B}"/>
              </a:ext>
            </a:extLst>
          </p:cNvPr>
          <p:cNvSpPr/>
          <p:nvPr/>
        </p:nvSpPr>
        <p:spPr>
          <a:xfrm>
            <a:off x="461982" y="613065"/>
            <a:ext cx="6136245" cy="679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About E-Commerce Target Retailer: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Target bets on e-commerce, invests in delivery hubs">
            <a:extLst>
              <a:ext uri="{FF2B5EF4-FFF2-40B4-BE49-F238E27FC236}">
                <a16:creationId xmlns:a16="http://schemas.microsoft.com/office/drawing/2014/main" id="{852E1816-B67B-182F-7F3B-970329AA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84" y="81454"/>
            <a:ext cx="3111534" cy="179989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24C0DE-0245-654B-C7BD-24A93F25F571}"/>
              </a:ext>
            </a:extLst>
          </p:cNvPr>
          <p:cNvSpPr/>
          <p:nvPr/>
        </p:nvSpPr>
        <p:spPr>
          <a:xfrm>
            <a:off x="461982" y="1787237"/>
            <a:ext cx="10310646" cy="43371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Target</a:t>
            </a:r>
            <a:r>
              <a:rPr lang="en-US" dirty="0">
                <a:solidFill>
                  <a:schemeClr val="tx1"/>
                </a:solidFill>
              </a:rPr>
              <a:t> is an </a:t>
            </a:r>
            <a:r>
              <a:rPr lang="en-US" b="1" dirty="0">
                <a:solidFill>
                  <a:schemeClr val="tx1"/>
                </a:solidFill>
              </a:rPr>
              <a:t>e-commerce retailer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An </a:t>
            </a:r>
            <a:r>
              <a:rPr lang="en-US" b="1" dirty="0">
                <a:solidFill>
                  <a:schemeClr val="tx1"/>
                </a:solidFill>
              </a:rPr>
              <a:t>e-commerce retailer</a:t>
            </a:r>
            <a:r>
              <a:rPr lang="en-US" dirty="0">
                <a:solidFill>
                  <a:schemeClr val="tx1"/>
                </a:solidFill>
              </a:rPr>
              <a:t> is a business that sells products or services through a </a:t>
            </a:r>
            <a:r>
              <a:rPr lang="en-US" b="1" dirty="0">
                <a:solidFill>
                  <a:schemeClr val="tx1"/>
                </a:solidFill>
              </a:rPr>
              <a:t>online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storefront</a:t>
            </a:r>
            <a:r>
              <a:rPr lang="en-US" dirty="0">
                <a:solidFill>
                  <a:schemeClr val="tx1"/>
                </a:solidFill>
              </a:rPr>
              <a:t>—like </a:t>
            </a:r>
            <a:r>
              <a:rPr lang="en-US" b="1" dirty="0">
                <a:solidFill>
                  <a:schemeClr val="tx1"/>
                </a:solidFill>
              </a:rPr>
              <a:t>a website or mobile app</a:t>
            </a:r>
            <a:r>
              <a:rPr lang="en-US" dirty="0">
                <a:solidFill>
                  <a:schemeClr val="tx1"/>
                </a:solidFill>
              </a:rPr>
              <a:t>—instead of a </a:t>
            </a:r>
            <a:r>
              <a:rPr lang="en-US" b="1" dirty="0">
                <a:solidFill>
                  <a:schemeClr val="tx1"/>
                </a:solidFill>
              </a:rPr>
              <a:t>physical store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Key Features of an E-Commerce Retailer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Online Storefront</a:t>
            </a:r>
            <a:r>
              <a:rPr lang="en-US" dirty="0">
                <a:solidFill>
                  <a:schemeClr val="tx1"/>
                </a:solidFill>
              </a:rPr>
              <a:t>: Customers browse, select, and purchase items digitally.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Digital Transactions</a:t>
            </a:r>
            <a:r>
              <a:rPr lang="en-US" dirty="0">
                <a:solidFill>
                  <a:schemeClr val="tx1"/>
                </a:solidFill>
              </a:rPr>
              <a:t>: Payments are made via credit cards, wallets, UPI, or other online methods.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Logistics &amp; Delivery</a:t>
            </a:r>
            <a:r>
              <a:rPr lang="en-US" dirty="0">
                <a:solidFill>
                  <a:schemeClr val="tx1"/>
                </a:solidFill>
              </a:rPr>
              <a:t>: Products are shipped directly to customers, often with tracking and estimated delivery dates.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Customer Data</a:t>
            </a:r>
            <a:r>
              <a:rPr lang="en-US" dirty="0">
                <a:solidFill>
                  <a:schemeClr val="tx1"/>
                </a:solidFill>
              </a:rPr>
              <a:t>: Retailers collect data on purchases, preferences, and feedback to improve service and marketing.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Examples</a:t>
            </a:r>
            <a:r>
              <a:rPr lang="en-US" dirty="0">
                <a:solidFill>
                  <a:schemeClr val="tx1"/>
                </a:solidFill>
              </a:rPr>
              <a:t>: Amazon, Flipkart, Myntra, and  Target.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07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FF9FA4-C3AC-B289-FF6D-E0007DD9BEDB}"/>
              </a:ext>
            </a:extLst>
          </p:cNvPr>
          <p:cNvSpPr/>
          <p:nvPr/>
        </p:nvSpPr>
        <p:spPr>
          <a:xfrm>
            <a:off x="304799" y="200532"/>
            <a:ext cx="3321269" cy="5675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Why This Project?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28D034-AE58-F3FB-755F-D09E25A1525F}"/>
              </a:ext>
            </a:extLst>
          </p:cNvPr>
          <p:cNvSpPr/>
          <p:nvPr/>
        </p:nvSpPr>
        <p:spPr>
          <a:xfrm>
            <a:off x="304799" y="976744"/>
            <a:ext cx="11582401" cy="5152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Retail and e-commerce businesses store operational data (orders, customers, payments, products) in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relational databases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Target dataset contains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thousands of customers, orders, and reviews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making it ideal for analysis.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SQL is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optimized for querying, filtering, and aggregating large datasets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quickly.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 SQL joins, aggregations, and window functions, we can directly answer key business questions: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Like: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Which products generate the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highest revenue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percentage of orders are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delayed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Who are the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top-performing sellers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29946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65C30-1656-A984-F526-E55E0B4049D1}"/>
              </a:ext>
            </a:extLst>
          </p:cNvPr>
          <p:cNvSpPr/>
          <p:nvPr/>
        </p:nvSpPr>
        <p:spPr>
          <a:xfrm>
            <a:off x="451944" y="97387"/>
            <a:ext cx="3468413" cy="543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Problem</a:t>
            </a:r>
            <a:r>
              <a:rPr lang="en-IN" dirty="0"/>
              <a:t>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Statement:-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F2E58-5272-5993-87E6-439E4841B9B3}"/>
              </a:ext>
            </a:extLst>
          </p:cNvPr>
          <p:cNvSpPr/>
          <p:nvPr/>
        </p:nvSpPr>
        <p:spPr>
          <a:xfrm>
            <a:off x="451942" y="794681"/>
            <a:ext cx="9669517" cy="2469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 generates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huge amount of data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from customers, orders, products, payments, and reviews. But raw data has no value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, Without Analysis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 challenge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to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meaningful insights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from the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Insights should help to: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Improve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customer satisfaction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Optimize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delivery performance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Track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sales and revenue trends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better decision-making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C4205-F8AF-D6B0-90CA-27E1C84B21B0}"/>
              </a:ext>
            </a:extLst>
          </p:cNvPr>
          <p:cNvSpPr/>
          <p:nvPr/>
        </p:nvSpPr>
        <p:spPr>
          <a:xfrm>
            <a:off x="451944" y="3407936"/>
            <a:ext cx="3468413" cy="525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</a:t>
            </a:r>
            <a:r>
              <a:rPr lang="en-IN" dirty="0"/>
              <a:t>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Objectives:-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AD89AC-85F9-659C-E80A-041BB6BCF524}"/>
              </a:ext>
            </a:extLst>
          </p:cNvPr>
          <p:cNvSpPr/>
          <p:nvPr/>
        </p:nvSpPr>
        <p:spPr>
          <a:xfrm>
            <a:off x="451942" y="4076776"/>
            <a:ext cx="9669517" cy="2037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Understand </a:t>
            </a:r>
            <a:r>
              <a:rPr lang="en-US" b="1" dirty="0">
                <a:solidFill>
                  <a:schemeClr val="tx1"/>
                </a:solidFill>
              </a:rPr>
              <a:t>customer behavior and retention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Measure </a:t>
            </a:r>
            <a:r>
              <a:rPr lang="en-US" b="1" dirty="0">
                <a:solidFill>
                  <a:schemeClr val="tx1"/>
                </a:solidFill>
              </a:rPr>
              <a:t>delivery performance</a:t>
            </a:r>
            <a:r>
              <a:rPr lang="en-US" dirty="0">
                <a:solidFill>
                  <a:schemeClr val="tx1"/>
                </a:solidFill>
              </a:rPr>
              <a:t> (including delays).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Identify </a:t>
            </a:r>
            <a:r>
              <a:rPr lang="en-US" b="1" dirty="0">
                <a:solidFill>
                  <a:schemeClr val="tx1"/>
                </a:solidFill>
              </a:rPr>
              <a:t>top-selling products and categories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Evaluate </a:t>
            </a:r>
            <a:r>
              <a:rPr lang="en-US" b="1" dirty="0">
                <a:solidFill>
                  <a:schemeClr val="tx1"/>
                </a:solidFill>
              </a:rPr>
              <a:t>payment trends and revenue contribution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Finally Provide</a:t>
            </a:r>
            <a:r>
              <a:rPr lang="en-US" b="1" dirty="0">
                <a:solidFill>
                  <a:schemeClr val="tx1"/>
                </a:solidFill>
              </a:rPr>
              <a:t> insights</a:t>
            </a:r>
            <a:r>
              <a:rPr lang="en-US" dirty="0">
                <a:solidFill>
                  <a:schemeClr val="tx1"/>
                </a:solidFill>
              </a:rPr>
              <a:t> that can target improve sales &amp; operations.</a:t>
            </a:r>
          </a:p>
        </p:txBody>
      </p:sp>
    </p:spTree>
    <p:extLst>
      <p:ext uri="{BB962C8B-B14F-4D97-AF65-F5344CB8AC3E}">
        <p14:creationId xmlns:p14="http://schemas.microsoft.com/office/powerpoint/2010/main" val="172239290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C0993EF7-F2F1-3ED4-039F-86C992321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8" y="913304"/>
            <a:ext cx="9410699" cy="519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75FCEF-6640-EEB2-E908-2B95DF3E030B}"/>
              </a:ext>
            </a:extLst>
          </p:cNvPr>
          <p:cNvSpPr/>
          <p:nvPr/>
        </p:nvSpPr>
        <p:spPr>
          <a:xfrm>
            <a:off x="2110858" y="107014"/>
            <a:ext cx="7793638" cy="641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ER:- </a:t>
            </a: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Entity-Relationship Diagram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5683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2965073-6CEA-53F4-376E-AA3A04D9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8" y="1399357"/>
            <a:ext cx="3017782" cy="2347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EBC9F7-09CA-10B4-3C2A-9B7673E52509}"/>
              </a:ext>
            </a:extLst>
          </p:cNvPr>
          <p:cNvSpPr txBox="1"/>
          <p:nvPr/>
        </p:nvSpPr>
        <p:spPr>
          <a:xfrm>
            <a:off x="389218" y="872405"/>
            <a:ext cx="301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Products:-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A90191-E687-E56C-D293-14A19E899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83" y="1350244"/>
            <a:ext cx="6911208" cy="2347163"/>
          </a:xfrm>
          <a:prstGeom prst="rect">
            <a:avLst/>
          </a:prstGeom>
        </p:spPr>
      </p:pic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6561C30A-2BE5-2E50-D03D-086539D0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7" y="4792718"/>
            <a:ext cx="3292225" cy="1615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E89A40-C0A4-93E6-8A75-CE9056C68F94}"/>
              </a:ext>
            </a:extLst>
          </p:cNvPr>
          <p:cNvSpPr txBox="1"/>
          <p:nvPr/>
        </p:nvSpPr>
        <p:spPr>
          <a:xfrm>
            <a:off x="389217" y="4267567"/>
            <a:ext cx="211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Customers</a:t>
            </a:r>
            <a:r>
              <a:rPr lang="en-IN" dirty="0"/>
              <a:t>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2A0F16-F84B-AD23-892F-73E1789C8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925" y="4183301"/>
            <a:ext cx="6392842" cy="23471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A94B32-0937-F5D7-90FC-80DC5C700E3D}"/>
              </a:ext>
            </a:extLst>
          </p:cNvPr>
          <p:cNvSpPr/>
          <p:nvPr/>
        </p:nvSpPr>
        <p:spPr>
          <a:xfrm>
            <a:off x="4146331" y="269453"/>
            <a:ext cx="3899337" cy="45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Table Creation Queries:-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6ECCC7A-BADB-B937-0CA6-1A3F778AA420}"/>
              </a:ext>
            </a:extLst>
          </p:cNvPr>
          <p:cNvSpPr/>
          <p:nvPr/>
        </p:nvSpPr>
        <p:spPr>
          <a:xfrm>
            <a:off x="3563007" y="2133600"/>
            <a:ext cx="1187669" cy="451945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9A62B44-FD22-0077-18DD-70613BF596C3}"/>
              </a:ext>
            </a:extLst>
          </p:cNvPr>
          <p:cNvSpPr/>
          <p:nvPr/>
        </p:nvSpPr>
        <p:spPr>
          <a:xfrm>
            <a:off x="3871349" y="5281783"/>
            <a:ext cx="1187669" cy="451945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24851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F27DE2-9FB7-40BF-2341-AA857EEB2880}"/>
              </a:ext>
            </a:extLst>
          </p:cNvPr>
          <p:cNvSpPr txBox="1"/>
          <p:nvPr/>
        </p:nvSpPr>
        <p:spPr>
          <a:xfrm>
            <a:off x="336331" y="584267"/>
            <a:ext cx="202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Seller Table:-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26AAE-AFD0-DD44-951E-B0EC368D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31" y="1089629"/>
            <a:ext cx="4176012" cy="1508890"/>
          </a:xfrm>
          <a:prstGeom prst="rect">
            <a:avLst/>
          </a:prstGeom>
        </p:spPr>
      </p:pic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008B41B-44F4-D92E-BBDA-C7763AC14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1" y="4090660"/>
            <a:ext cx="3678622" cy="1936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8C6503-772A-B56D-4E3C-1E7B01657723}"/>
              </a:ext>
            </a:extLst>
          </p:cNvPr>
          <p:cNvSpPr txBox="1"/>
          <p:nvPr/>
        </p:nvSpPr>
        <p:spPr>
          <a:xfrm>
            <a:off x="336331" y="3554520"/>
            <a:ext cx="261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Geolocations</a:t>
            </a:r>
            <a:r>
              <a:rPr lang="en-IN" b="1" dirty="0"/>
              <a:t>:-</a:t>
            </a:r>
          </a:p>
        </p:txBody>
      </p:sp>
      <p:pic>
        <p:nvPicPr>
          <p:cNvPr id="19" name="Picture 18" descr="A screenshot of a data&#10;&#10;AI-generated content may be incorrect.">
            <a:extLst>
              <a:ext uri="{FF2B5EF4-FFF2-40B4-BE49-F238E27FC236}">
                <a16:creationId xmlns:a16="http://schemas.microsoft.com/office/drawing/2014/main" id="{A7CB4724-EED9-E971-9E17-F812C60CB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780" y="3754575"/>
            <a:ext cx="6256021" cy="2378175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FD1F6C-CC2A-12FF-AE79-004101525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549" y="725250"/>
            <a:ext cx="5368485" cy="2210068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DC74EC-2F36-B0D5-BCE3-3A70D243B8E5}"/>
              </a:ext>
            </a:extLst>
          </p:cNvPr>
          <p:cNvSpPr/>
          <p:nvPr/>
        </p:nvSpPr>
        <p:spPr>
          <a:xfrm>
            <a:off x="4595013" y="1586570"/>
            <a:ext cx="1205866" cy="515007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505BCC8-FFDC-9FF9-7A88-DE2EA05F1F96}"/>
              </a:ext>
            </a:extLst>
          </p:cNvPr>
          <p:cNvSpPr/>
          <p:nvPr/>
        </p:nvSpPr>
        <p:spPr>
          <a:xfrm>
            <a:off x="4133532" y="4693362"/>
            <a:ext cx="1187669" cy="515007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8716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A2F17-D54D-653F-DA4B-A0B1E0990751}"/>
              </a:ext>
            </a:extLst>
          </p:cNvPr>
          <p:cNvSpPr txBox="1"/>
          <p:nvPr/>
        </p:nvSpPr>
        <p:spPr>
          <a:xfrm>
            <a:off x="325821" y="3840012"/>
            <a:ext cx="261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Payments</a:t>
            </a:r>
            <a:r>
              <a:rPr lang="en-IN" b="1" dirty="0"/>
              <a:t>:-</a:t>
            </a:r>
          </a:p>
        </p:txBody>
      </p:sp>
      <p:pic>
        <p:nvPicPr>
          <p:cNvPr id="4" name="Picture 3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4BB8EE96-7661-F65C-849D-FC201F39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9" y="861848"/>
            <a:ext cx="3846786" cy="2060068"/>
          </a:xfrm>
          <a:prstGeom prst="rect">
            <a:avLst/>
          </a:prstGeom>
        </p:spPr>
      </p:pic>
      <p:pic>
        <p:nvPicPr>
          <p:cNvPr id="6" name="Picture 5" descr="A computer code with text&#10;&#10;AI-generated content may be incorrect.">
            <a:extLst>
              <a:ext uri="{FF2B5EF4-FFF2-40B4-BE49-F238E27FC236}">
                <a16:creationId xmlns:a16="http://schemas.microsoft.com/office/drawing/2014/main" id="{3D3365E2-5C92-4C4D-2E15-555C28287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9" y="4393324"/>
            <a:ext cx="4316744" cy="2136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5212CD-AFFB-48BB-1E80-070D1ED92397}"/>
              </a:ext>
            </a:extLst>
          </p:cNvPr>
          <p:cNvSpPr txBox="1"/>
          <p:nvPr/>
        </p:nvSpPr>
        <p:spPr>
          <a:xfrm>
            <a:off x="325821" y="327844"/>
            <a:ext cx="261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Orders</a:t>
            </a:r>
            <a:r>
              <a:rPr lang="en-IN" b="1" dirty="0"/>
              <a:t>:-</a:t>
            </a:r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2D8B91A-A081-48D0-716F-DC1FC8CFE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352" y="727954"/>
            <a:ext cx="7020910" cy="2290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A7ACA6-E65D-2F5C-6406-70BBF1A0A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136" y="4012781"/>
            <a:ext cx="5948827" cy="254011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BD43A8E-7D24-771E-8048-F17267338301}"/>
              </a:ext>
            </a:extLst>
          </p:cNvPr>
          <p:cNvSpPr/>
          <p:nvPr/>
        </p:nvSpPr>
        <p:spPr>
          <a:xfrm>
            <a:off x="4088525" y="1933903"/>
            <a:ext cx="840827" cy="420414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4097B2-2ADC-E909-95F1-8093AAA4136D}"/>
              </a:ext>
            </a:extLst>
          </p:cNvPr>
          <p:cNvSpPr/>
          <p:nvPr/>
        </p:nvSpPr>
        <p:spPr>
          <a:xfrm>
            <a:off x="4632270" y="5204236"/>
            <a:ext cx="1205866" cy="515007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795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1599</TotalTime>
  <Words>1124</Words>
  <Application>Microsoft Office PowerPoint</Application>
  <PresentationFormat>Widescreen</PresentationFormat>
  <Paragraphs>134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Arial</vt:lpstr>
      <vt:lpstr>Bodoni MT Black</vt:lpstr>
      <vt:lpstr>Lato Black</vt:lpstr>
      <vt:lpstr>Rockwell</vt:lpstr>
      <vt:lpstr>Libre Baskerville</vt:lpstr>
      <vt:lpstr>Wingdings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Vishal Chavanke</cp:lastModifiedBy>
  <cp:revision>1</cp:revision>
  <dcterms:created xsi:type="dcterms:W3CDTF">2021-02-16T05:19:01Z</dcterms:created>
  <dcterms:modified xsi:type="dcterms:W3CDTF">2025-10-04T13:18:59Z</dcterms:modified>
</cp:coreProperties>
</file>